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 id="2147483731" r:id="rId2"/>
    <p:sldMasterId id="2147483648" r:id="rId3"/>
    <p:sldMasterId id="2147483706" r:id="rId4"/>
    <p:sldMasterId id="2147483759" r:id="rId5"/>
    <p:sldMasterId id="2147483777" r:id="rId6"/>
    <p:sldMasterId id="2147483745" r:id="rId7"/>
    <p:sldMasterId id="2147483768" r:id="rId8"/>
    <p:sldMasterId id="2147483786" r:id="rId9"/>
  </p:sldMasterIdLst>
  <p:notesMasterIdLst>
    <p:notesMasterId r:id="rId55"/>
  </p:notesMasterIdLst>
  <p:sldIdLst>
    <p:sldId id="484" r:id="rId10"/>
    <p:sldId id="284" r:id="rId11"/>
    <p:sldId id="547" r:id="rId12"/>
    <p:sldId id="549" r:id="rId13"/>
    <p:sldId id="550" r:id="rId14"/>
    <p:sldId id="551" r:id="rId15"/>
    <p:sldId id="589" r:id="rId16"/>
    <p:sldId id="552" r:id="rId17"/>
    <p:sldId id="553" r:id="rId18"/>
    <p:sldId id="554" r:id="rId19"/>
    <p:sldId id="555" r:id="rId20"/>
    <p:sldId id="590" r:id="rId21"/>
    <p:sldId id="591" r:id="rId22"/>
    <p:sldId id="556" r:id="rId23"/>
    <p:sldId id="557" r:id="rId24"/>
    <p:sldId id="558" r:id="rId25"/>
    <p:sldId id="559" r:id="rId26"/>
    <p:sldId id="560" r:id="rId27"/>
    <p:sldId id="561"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75" r:id="rId42"/>
    <p:sldId id="576" r:id="rId43"/>
    <p:sldId id="609" r:id="rId44"/>
    <p:sldId id="578" r:id="rId45"/>
    <p:sldId id="579" r:id="rId46"/>
    <p:sldId id="580" r:id="rId47"/>
    <p:sldId id="581" r:id="rId48"/>
    <p:sldId id="582" r:id="rId49"/>
    <p:sldId id="583" r:id="rId50"/>
    <p:sldId id="584" r:id="rId51"/>
    <p:sldId id="585" r:id="rId52"/>
    <p:sldId id="588" r:id="rId53"/>
    <p:sldId id="587" r:id="rId5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44D14"/>
    <a:srgbClr val="FF5050"/>
    <a:srgbClr val="AFB8B8"/>
    <a:srgbClr val="8C191D"/>
    <a:srgbClr val="3F3636"/>
    <a:srgbClr val="3362B0"/>
    <a:srgbClr val="D7E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63" autoAdjust="0"/>
  </p:normalViewPr>
  <p:slideViewPr>
    <p:cSldViewPr snapToGrid="0">
      <p:cViewPr varScale="1">
        <p:scale>
          <a:sx n="79" d="100"/>
          <a:sy n="79" d="100"/>
        </p:scale>
        <p:origin x="114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08F86-F573-4603-BD70-13A64BC0EC5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E10B62B-C216-4E95-80C2-B7E2645EF8FC}">
      <dgm:prSet/>
      <dgm:spPr/>
      <dgm:t>
        <a:bodyPr/>
        <a:lstStyle/>
        <a:p>
          <a:pPr rtl="0"/>
          <a:r>
            <a:rPr lang="en-US"/>
            <a:t>HTML</a:t>
          </a:r>
        </a:p>
      </dgm:t>
    </dgm:pt>
    <dgm:pt modelId="{E447284D-0302-4BA5-AB60-6C1892FBCFE1}" type="parTrans" cxnId="{55385D57-B1B6-4D2D-85B1-2582176632E5}">
      <dgm:prSet/>
      <dgm:spPr/>
      <dgm:t>
        <a:bodyPr/>
        <a:lstStyle/>
        <a:p>
          <a:endParaRPr lang="en-US"/>
        </a:p>
      </dgm:t>
    </dgm:pt>
    <dgm:pt modelId="{D889D400-7DC3-452C-A453-C52040ECF0DD}" type="sibTrans" cxnId="{55385D57-B1B6-4D2D-85B1-2582176632E5}">
      <dgm:prSet/>
      <dgm:spPr/>
      <dgm:t>
        <a:bodyPr/>
        <a:lstStyle/>
        <a:p>
          <a:endParaRPr lang="en-US"/>
        </a:p>
      </dgm:t>
    </dgm:pt>
    <dgm:pt modelId="{1DA7E036-A679-426A-A4D2-9A0463AB487D}">
      <dgm:prSet/>
      <dgm:spPr/>
      <dgm:t>
        <a:bodyPr/>
        <a:lstStyle/>
        <a:p>
          <a:pPr rtl="0"/>
          <a:r>
            <a:rPr lang="en-US"/>
            <a:t>Java</a:t>
          </a:r>
        </a:p>
      </dgm:t>
    </dgm:pt>
    <dgm:pt modelId="{43BBBB03-F44D-4933-A8C6-58E1F0B09130}" type="parTrans" cxnId="{3F6BA34C-A86C-4870-93DC-B430318EFAB3}">
      <dgm:prSet/>
      <dgm:spPr/>
      <dgm:t>
        <a:bodyPr/>
        <a:lstStyle/>
        <a:p>
          <a:endParaRPr lang="en-US"/>
        </a:p>
      </dgm:t>
    </dgm:pt>
    <dgm:pt modelId="{5924393D-DB96-4EEA-8E8F-A3324FEFE03F}" type="sibTrans" cxnId="{3F6BA34C-A86C-4870-93DC-B430318EFAB3}">
      <dgm:prSet/>
      <dgm:spPr/>
      <dgm:t>
        <a:bodyPr/>
        <a:lstStyle/>
        <a:p>
          <a:endParaRPr lang="en-US"/>
        </a:p>
      </dgm:t>
    </dgm:pt>
    <dgm:pt modelId="{EE9C2611-550C-4A8A-B1FC-E262936CB75B}">
      <dgm:prSet/>
      <dgm:spPr/>
      <dgm:t>
        <a:bodyPr/>
        <a:lstStyle/>
        <a:p>
          <a:pPr rtl="0"/>
          <a:r>
            <a:rPr lang="en-US"/>
            <a:t>Windows</a:t>
          </a:r>
        </a:p>
      </dgm:t>
    </dgm:pt>
    <dgm:pt modelId="{F96EB29E-0B05-4DD9-BCD1-F5393375B86E}" type="parTrans" cxnId="{83FCF497-E801-4FB7-8F5C-0783E9FB9DE3}">
      <dgm:prSet/>
      <dgm:spPr/>
      <dgm:t>
        <a:bodyPr/>
        <a:lstStyle/>
        <a:p>
          <a:endParaRPr lang="en-US"/>
        </a:p>
      </dgm:t>
    </dgm:pt>
    <dgm:pt modelId="{B9F92575-6C04-402E-8E37-693A93FB24B3}" type="sibTrans" cxnId="{83FCF497-E801-4FB7-8F5C-0783E9FB9DE3}">
      <dgm:prSet/>
      <dgm:spPr/>
      <dgm:t>
        <a:bodyPr/>
        <a:lstStyle/>
        <a:p>
          <a:endParaRPr lang="en-US"/>
        </a:p>
      </dgm:t>
    </dgm:pt>
    <dgm:pt modelId="{793193F2-D22D-4290-8F1B-74B21078BA04}">
      <dgm:prSet/>
      <dgm:spPr/>
      <dgm:t>
        <a:bodyPr/>
        <a:lstStyle/>
        <a:p>
          <a:pPr rtl="0"/>
          <a:r>
            <a:rPr lang="en-US"/>
            <a:t>.NET</a:t>
          </a:r>
        </a:p>
      </dgm:t>
    </dgm:pt>
    <dgm:pt modelId="{7199DBB5-2F8C-48EC-A589-533959CBE985}" type="parTrans" cxnId="{68DB5157-C540-487A-8AA9-DE77261D0DBB}">
      <dgm:prSet/>
      <dgm:spPr/>
      <dgm:t>
        <a:bodyPr/>
        <a:lstStyle/>
        <a:p>
          <a:endParaRPr lang="en-US"/>
        </a:p>
      </dgm:t>
    </dgm:pt>
    <dgm:pt modelId="{7D615E29-C2FA-440D-84B1-06B7F15399BA}" type="sibTrans" cxnId="{68DB5157-C540-487A-8AA9-DE77261D0DBB}">
      <dgm:prSet/>
      <dgm:spPr/>
      <dgm:t>
        <a:bodyPr/>
        <a:lstStyle/>
        <a:p>
          <a:endParaRPr lang="en-US"/>
        </a:p>
      </dgm:t>
    </dgm:pt>
    <dgm:pt modelId="{F274AFCC-9310-4C79-BD86-F052051BDAC1}">
      <dgm:prSet/>
      <dgm:spPr/>
      <dgm:t>
        <a:bodyPr/>
        <a:lstStyle/>
        <a:p>
          <a:pPr rtl="0"/>
          <a:r>
            <a:rPr lang="en-US"/>
            <a:t>Mainframe</a:t>
          </a:r>
        </a:p>
      </dgm:t>
    </dgm:pt>
    <dgm:pt modelId="{45B1CD37-50B0-4754-A5E6-F2E39C410286}" type="parTrans" cxnId="{CE9FFA0D-406D-4265-8765-819FA31AE62F}">
      <dgm:prSet/>
      <dgm:spPr/>
      <dgm:t>
        <a:bodyPr/>
        <a:lstStyle/>
        <a:p>
          <a:endParaRPr lang="en-US"/>
        </a:p>
      </dgm:t>
    </dgm:pt>
    <dgm:pt modelId="{35F64E37-3998-43E4-9B19-FF488F859C91}" type="sibTrans" cxnId="{CE9FFA0D-406D-4265-8765-819FA31AE62F}">
      <dgm:prSet/>
      <dgm:spPr/>
      <dgm:t>
        <a:bodyPr/>
        <a:lstStyle/>
        <a:p>
          <a:endParaRPr lang="en-US"/>
        </a:p>
      </dgm:t>
    </dgm:pt>
    <dgm:pt modelId="{263315D2-BC8B-497E-93AE-0899F0740846}">
      <dgm:prSet/>
      <dgm:spPr/>
      <dgm:t>
        <a:bodyPr/>
        <a:lstStyle/>
        <a:p>
          <a:pPr rtl="0"/>
          <a:r>
            <a:rPr lang="en-US"/>
            <a:t>Visual Basic</a:t>
          </a:r>
        </a:p>
      </dgm:t>
    </dgm:pt>
    <dgm:pt modelId="{88EF47FC-9574-40CA-A6B4-E3A7D1A8606B}" type="parTrans" cxnId="{AE8FD0A9-B1C4-4918-86EC-C6AF317CD0D7}">
      <dgm:prSet/>
      <dgm:spPr/>
      <dgm:t>
        <a:bodyPr/>
        <a:lstStyle/>
        <a:p>
          <a:endParaRPr lang="en-US"/>
        </a:p>
      </dgm:t>
    </dgm:pt>
    <dgm:pt modelId="{DB7B87F5-B165-4EE2-83B3-B93F7DF92BEC}" type="sibTrans" cxnId="{AE8FD0A9-B1C4-4918-86EC-C6AF317CD0D7}">
      <dgm:prSet/>
      <dgm:spPr/>
      <dgm:t>
        <a:bodyPr/>
        <a:lstStyle/>
        <a:p>
          <a:endParaRPr lang="en-US"/>
        </a:p>
      </dgm:t>
    </dgm:pt>
    <dgm:pt modelId="{FC7C62C8-A2B1-4ABB-84A7-30F4E8834E84}">
      <dgm:prSet/>
      <dgm:spPr/>
      <dgm:t>
        <a:bodyPr/>
        <a:lstStyle/>
        <a:p>
          <a:pPr rtl="0"/>
          <a:r>
            <a:rPr lang="en-US"/>
            <a:t>PDF</a:t>
          </a:r>
        </a:p>
      </dgm:t>
    </dgm:pt>
    <dgm:pt modelId="{156C8504-3258-4193-99FF-6A0786D4A417}" type="parTrans" cxnId="{86774B56-F347-4F8A-AA02-FC96E948F7CA}">
      <dgm:prSet/>
      <dgm:spPr/>
      <dgm:t>
        <a:bodyPr/>
        <a:lstStyle/>
        <a:p>
          <a:endParaRPr lang="en-US"/>
        </a:p>
      </dgm:t>
    </dgm:pt>
    <dgm:pt modelId="{8C8580C5-6E5C-42B9-AD53-92481112A93A}" type="sibTrans" cxnId="{86774B56-F347-4F8A-AA02-FC96E948F7CA}">
      <dgm:prSet/>
      <dgm:spPr/>
      <dgm:t>
        <a:bodyPr/>
        <a:lstStyle/>
        <a:p>
          <a:endParaRPr lang="en-US"/>
        </a:p>
      </dgm:t>
    </dgm:pt>
    <dgm:pt modelId="{C593A322-C3E8-4DEE-8333-C6BC3EB1DAC2}">
      <dgm:prSet/>
      <dgm:spPr/>
      <dgm:t>
        <a:bodyPr/>
        <a:lstStyle/>
        <a:p>
          <a:pPr rtl="0"/>
          <a:r>
            <a:rPr lang="en-US"/>
            <a:t>Silverlight</a:t>
          </a:r>
        </a:p>
      </dgm:t>
    </dgm:pt>
    <dgm:pt modelId="{93E1AD44-1D83-48B4-839F-89691F409664}" type="parTrans" cxnId="{3D8E71A9-3365-45BF-B80F-2ED107BDD808}">
      <dgm:prSet/>
      <dgm:spPr/>
      <dgm:t>
        <a:bodyPr/>
        <a:lstStyle/>
        <a:p>
          <a:endParaRPr lang="en-US"/>
        </a:p>
      </dgm:t>
    </dgm:pt>
    <dgm:pt modelId="{06DCD0CD-F42D-4046-8D24-2B61D6B2B5FB}" type="sibTrans" cxnId="{3D8E71A9-3365-45BF-B80F-2ED107BDD808}">
      <dgm:prSet/>
      <dgm:spPr/>
      <dgm:t>
        <a:bodyPr/>
        <a:lstStyle/>
        <a:p>
          <a:endParaRPr lang="en-US"/>
        </a:p>
      </dgm:t>
    </dgm:pt>
    <dgm:pt modelId="{8E60A306-C02B-46BA-B89C-B08B0B2E8DCA}" type="pres">
      <dgm:prSet presAssocID="{07908F86-F573-4603-BD70-13A64BC0EC50}" presName="linear" presStyleCnt="0">
        <dgm:presLayoutVars>
          <dgm:animLvl val="lvl"/>
          <dgm:resizeHandles val="exact"/>
        </dgm:presLayoutVars>
      </dgm:prSet>
      <dgm:spPr/>
    </dgm:pt>
    <dgm:pt modelId="{89D7172F-8876-449B-A326-688EB3BE2953}" type="pres">
      <dgm:prSet presAssocID="{5E10B62B-C216-4E95-80C2-B7E2645EF8FC}" presName="parentText" presStyleLbl="node1" presStyleIdx="0" presStyleCnt="8">
        <dgm:presLayoutVars>
          <dgm:chMax val="0"/>
          <dgm:bulletEnabled val="1"/>
        </dgm:presLayoutVars>
      </dgm:prSet>
      <dgm:spPr/>
    </dgm:pt>
    <dgm:pt modelId="{C49BB03B-5E85-4CB6-8772-59BC8C223999}" type="pres">
      <dgm:prSet presAssocID="{D889D400-7DC3-452C-A453-C52040ECF0DD}" presName="spacer" presStyleCnt="0"/>
      <dgm:spPr/>
    </dgm:pt>
    <dgm:pt modelId="{3B359719-B7CB-432A-B707-8970E3085423}" type="pres">
      <dgm:prSet presAssocID="{1DA7E036-A679-426A-A4D2-9A0463AB487D}" presName="parentText" presStyleLbl="node1" presStyleIdx="1" presStyleCnt="8">
        <dgm:presLayoutVars>
          <dgm:chMax val="0"/>
          <dgm:bulletEnabled val="1"/>
        </dgm:presLayoutVars>
      </dgm:prSet>
      <dgm:spPr/>
    </dgm:pt>
    <dgm:pt modelId="{C02180C7-5639-4A8D-BC51-41C027445385}" type="pres">
      <dgm:prSet presAssocID="{5924393D-DB96-4EEA-8E8F-A3324FEFE03F}" presName="spacer" presStyleCnt="0"/>
      <dgm:spPr/>
    </dgm:pt>
    <dgm:pt modelId="{53EA3677-9757-4EFA-BAA1-7A61FFB1C56C}" type="pres">
      <dgm:prSet presAssocID="{EE9C2611-550C-4A8A-B1FC-E262936CB75B}" presName="parentText" presStyleLbl="node1" presStyleIdx="2" presStyleCnt="8">
        <dgm:presLayoutVars>
          <dgm:chMax val="0"/>
          <dgm:bulletEnabled val="1"/>
        </dgm:presLayoutVars>
      </dgm:prSet>
      <dgm:spPr/>
    </dgm:pt>
    <dgm:pt modelId="{EC2F25B5-C063-4D95-ACD2-D56A77D89E7F}" type="pres">
      <dgm:prSet presAssocID="{B9F92575-6C04-402E-8E37-693A93FB24B3}" presName="spacer" presStyleCnt="0"/>
      <dgm:spPr/>
    </dgm:pt>
    <dgm:pt modelId="{77BB0335-778E-41C6-82BA-183993147C4D}" type="pres">
      <dgm:prSet presAssocID="{793193F2-D22D-4290-8F1B-74B21078BA04}" presName="parentText" presStyleLbl="node1" presStyleIdx="3" presStyleCnt="8">
        <dgm:presLayoutVars>
          <dgm:chMax val="0"/>
          <dgm:bulletEnabled val="1"/>
        </dgm:presLayoutVars>
      </dgm:prSet>
      <dgm:spPr/>
    </dgm:pt>
    <dgm:pt modelId="{E4DFFF47-5332-43B5-B4ED-685ED33617B9}" type="pres">
      <dgm:prSet presAssocID="{7D615E29-C2FA-440D-84B1-06B7F15399BA}" presName="spacer" presStyleCnt="0"/>
      <dgm:spPr/>
    </dgm:pt>
    <dgm:pt modelId="{9E5B1E64-C84B-43FD-BFE3-569EE8419708}" type="pres">
      <dgm:prSet presAssocID="{F274AFCC-9310-4C79-BD86-F052051BDAC1}" presName="parentText" presStyleLbl="node1" presStyleIdx="4" presStyleCnt="8" custLinFactNeighborX="-2374">
        <dgm:presLayoutVars>
          <dgm:chMax val="0"/>
          <dgm:bulletEnabled val="1"/>
        </dgm:presLayoutVars>
      </dgm:prSet>
      <dgm:spPr/>
    </dgm:pt>
    <dgm:pt modelId="{2C5216A2-B327-4EB1-9F40-6515DD1CC28C}" type="pres">
      <dgm:prSet presAssocID="{35F64E37-3998-43E4-9B19-FF488F859C91}" presName="spacer" presStyleCnt="0"/>
      <dgm:spPr/>
    </dgm:pt>
    <dgm:pt modelId="{D1820A19-0AD2-486E-8F7E-12469F9B837F}" type="pres">
      <dgm:prSet presAssocID="{263315D2-BC8B-497E-93AE-0899F0740846}" presName="parentText" presStyleLbl="node1" presStyleIdx="5" presStyleCnt="8">
        <dgm:presLayoutVars>
          <dgm:chMax val="0"/>
          <dgm:bulletEnabled val="1"/>
        </dgm:presLayoutVars>
      </dgm:prSet>
      <dgm:spPr/>
    </dgm:pt>
    <dgm:pt modelId="{E7EF802E-7B85-4B91-90F4-A9B105F65D94}" type="pres">
      <dgm:prSet presAssocID="{DB7B87F5-B165-4EE2-83B3-B93F7DF92BEC}" presName="spacer" presStyleCnt="0"/>
      <dgm:spPr/>
    </dgm:pt>
    <dgm:pt modelId="{1AEE3947-3DB3-48AA-92DB-5BEF6D61BC9B}" type="pres">
      <dgm:prSet presAssocID="{FC7C62C8-A2B1-4ABB-84A7-30F4E8834E84}" presName="parentText" presStyleLbl="node1" presStyleIdx="6" presStyleCnt="8">
        <dgm:presLayoutVars>
          <dgm:chMax val="0"/>
          <dgm:bulletEnabled val="1"/>
        </dgm:presLayoutVars>
      </dgm:prSet>
      <dgm:spPr/>
    </dgm:pt>
    <dgm:pt modelId="{60297F19-B065-4510-9C78-CBD94AB7EC5B}" type="pres">
      <dgm:prSet presAssocID="{8C8580C5-6E5C-42B9-AD53-92481112A93A}" presName="spacer" presStyleCnt="0"/>
      <dgm:spPr/>
    </dgm:pt>
    <dgm:pt modelId="{AE8041B7-F226-4B5C-813B-8816B3FF302B}" type="pres">
      <dgm:prSet presAssocID="{C593A322-C3E8-4DEE-8333-C6BC3EB1DAC2}" presName="parentText" presStyleLbl="node1" presStyleIdx="7" presStyleCnt="8">
        <dgm:presLayoutVars>
          <dgm:chMax val="0"/>
          <dgm:bulletEnabled val="1"/>
        </dgm:presLayoutVars>
      </dgm:prSet>
      <dgm:spPr/>
    </dgm:pt>
  </dgm:ptLst>
  <dgm:cxnLst>
    <dgm:cxn modelId="{5CE17403-3329-426D-86D0-915822E14B43}" type="presOf" srcId="{5E10B62B-C216-4E95-80C2-B7E2645EF8FC}" destId="{89D7172F-8876-449B-A326-688EB3BE2953}" srcOrd="0" destOrd="0" presId="urn:microsoft.com/office/officeart/2005/8/layout/vList2"/>
    <dgm:cxn modelId="{CE9FFA0D-406D-4265-8765-819FA31AE62F}" srcId="{07908F86-F573-4603-BD70-13A64BC0EC50}" destId="{F274AFCC-9310-4C79-BD86-F052051BDAC1}" srcOrd="4" destOrd="0" parTransId="{45B1CD37-50B0-4754-A5E6-F2E39C410286}" sibTransId="{35F64E37-3998-43E4-9B19-FF488F859C91}"/>
    <dgm:cxn modelId="{2F72C320-73C0-4A72-8141-582F80DCF437}" type="presOf" srcId="{FC7C62C8-A2B1-4ABB-84A7-30F4E8834E84}" destId="{1AEE3947-3DB3-48AA-92DB-5BEF6D61BC9B}" srcOrd="0" destOrd="0" presId="urn:microsoft.com/office/officeart/2005/8/layout/vList2"/>
    <dgm:cxn modelId="{843FD938-F6E4-462D-AF49-D05FBA8A1510}" type="presOf" srcId="{07908F86-F573-4603-BD70-13A64BC0EC50}" destId="{8E60A306-C02B-46BA-B89C-B08B0B2E8DCA}" srcOrd="0" destOrd="0" presId="urn:microsoft.com/office/officeart/2005/8/layout/vList2"/>
    <dgm:cxn modelId="{3F6BA34C-A86C-4870-93DC-B430318EFAB3}" srcId="{07908F86-F573-4603-BD70-13A64BC0EC50}" destId="{1DA7E036-A679-426A-A4D2-9A0463AB487D}" srcOrd="1" destOrd="0" parTransId="{43BBBB03-F44D-4933-A8C6-58E1F0B09130}" sibTransId="{5924393D-DB96-4EEA-8E8F-A3324FEFE03F}"/>
    <dgm:cxn modelId="{34E23D55-E019-410A-8EC1-A7B345A95182}" type="presOf" srcId="{F274AFCC-9310-4C79-BD86-F052051BDAC1}" destId="{9E5B1E64-C84B-43FD-BFE3-569EE8419708}" srcOrd="0" destOrd="0" presId="urn:microsoft.com/office/officeart/2005/8/layout/vList2"/>
    <dgm:cxn modelId="{86774B56-F347-4F8A-AA02-FC96E948F7CA}" srcId="{07908F86-F573-4603-BD70-13A64BC0EC50}" destId="{FC7C62C8-A2B1-4ABB-84A7-30F4E8834E84}" srcOrd="6" destOrd="0" parTransId="{156C8504-3258-4193-99FF-6A0786D4A417}" sibTransId="{8C8580C5-6E5C-42B9-AD53-92481112A93A}"/>
    <dgm:cxn modelId="{55385D57-B1B6-4D2D-85B1-2582176632E5}" srcId="{07908F86-F573-4603-BD70-13A64BC0EC50}" destId="{5E10B62B-C216-4E95-80C2-B7E2645EF8FC}" srcOrd="0" destOrd="0" parTransId="{E447284D-0302-4BA5-AB60-6C1892FBCFE1}" sibTransId="{D889D400-7DC3-452C-A453-C52040ECF0DD}"/>
    <dgm:cxn modelId="{68DB5157-C540-487A-8AA9-DE77261D0DBB}" srcId="{07908F86-F573-4603-BD70-13A64BC0EC50}" destId="{793193F2-D22D-4290-8F1B-74B21078BA04}" srcOrd="3" destOrd="0" parTransId="{7199DBB5-2F8C-48EC-A589-533959CBE985}" sibTransId="{7D615E29-C2FA-440D-84B1-06B7F15399BA}"/>
    <dgm:cxn modelId="{2A6C0295-AD2A-4222-A4DF-03E3818AC08C}" type="presOf" srcId="{793193F2-D22D-4290-8F1B-74B21078BA04}" destId="{77BB0335-778E-41C6-82BA-183993147C4D}" srcOrd="0" destOrd="0" presId="urn:microsoft.com/office/officeart/2005/8/layout/vList2"/>
    <dgm:cxn modelId="{83FCF497-E801-4FB7-8F5C-0783E9FB9DE3}" srcId="{07908F86-F573-4603-BD70-13A64BC0EC50}" destId="{EE9C2611-550C-4A8A-B1FC-E262936CB75B}" srcOrd="2" destOrd="0" parTransId="{F96EB29E-0B05-4DD9-BCD1-F5393375B86E}" sibTransId="{B9F92575-6C04-402E-8E37-693A93FB24B3}"/>
    <dgm:cxn modelId="{3D8E71A9-3365-45BF-B80F-2ED107BDD808}" srcId="{07908F86-F573-4603-BD70-13A64BC0EC50}" destId="{C593A322-C3E8-4DEE-8333-C6BC3EB1DAC2}" srcOrd="7" destOrd="0" parTransId="{93E1AD44-1D83-48B4-839F-89691F409664}" sibTransId="{06DCD0CD-F42D-4046-8D24-2B61D6B2B5FB}"/>
    <dgm:cxn modelId="{AE8FD0A9-B1C4-4918-86EC-C6AF317CD0D7}" srcId="{07908F86-F573-4603-BD70-13A64BC0EC50}" destId="{263315D2-BC8B-497E-93AE-0899F0740846}" srcOrd="5" destOrd="0" parTransId="{88EF47FC-9574-40CA-A6B4-E3A7D1A8606B}" sibTransId="{DB7B87F5-B165-4EE2-83B3-B93F7DF92BEC}"/>
    <dgm:cxn modelId="{E56BEDB6-0F27-44AF-A452-E8D26851DF1D}" type="presOf" srcId="{EE9C2611-550C-4A8A-B1FC-E262936CB75B}" destId="{53EA3677-9757-4EFA-BAA1-7A61FFB1C56C}" srcOrd="0" destOrd="0" presId="urn:microsoft.com/office/officeart/2005/8/layout/vList2"/>
    <dgm:cxn modelId="{921D2CE7-5623-4C2B-9C71-BBE7885D789B}" type="presOf" srcId="{263315D2-BC8B-497E-93AE-0899F0740846}" destId="{D1820A19-0AD2-486E-8F7E-12469F9B837F}" srcOrd="0" destOrd="0" presId="urn:microsoft.com/office/officeart/2005/8/layout/vList2"/>
    <dgm:cxn modelId="{21F96AF2-A94C-42DF-9F03-1817E13BC3C5}" type="presOf" srcId="{1DA7E036-A679-426A-A4D2-9A0463AB487D}" destId="{3B359719-B7CB-432A-B707-8970E3085423}" srcOrd="0" destOrd="0" presId="urn:microsoft.com/office/officeart/2005/8/layout/vList2"/>
    <dgm:cxn modelId="{7377CBF3-54C1-4220-8CD5-8F0A06040D4F}" type="presOf" srcId="{C593A322-C3E8-4DEE-8333-C6BC3EB1DAC2}" destId="{AE8041B7-F226-4B5C-813B-8816B3FF302B}" srcOrd="0" destOrd="0" presId="urn:microsoft.com/office/officeart/2005/8/layout/vList2"/>
    <dgm:cxn modelId="{5F3E2126-3DBF-42BC-A201-668F13C78C8D}" type="presParOf" srcId="{8E60A306-C02B-46BA-B89C-B08B0B2E8DCA}" destId="{89D7172F-8876-449B-A326-688EB3BE2953}" srcOrd="0" destOrd="0" presId="urn:microsoft.com/office/officeart/2005/8/layout/vList2"/>
    <dgm:cxn modelId="{DB1B1FC7-F35B-44B6-844C-93DAC19D8689}" type="presParOf" srcId="{8E60A306-C02B-46BA-B89C-B08B0B2E8DCA}" destId="{C49BB03B-5E85-4CB6-8772-59BC8C223999}" srcOrd="1" destOrd="0" presId="urn:microsoft.com/office/officeart/2005/8/layout/vList2"/>
    <dgm:cxn modelId="{B9EDC736-1460-47BE-A415-63E3DB127CC8}" type="presParOf" srcId="{8E60A306-C02B-46BA-B89C-B08B0B2E8DCA}" destId="{3B359719-B7CB-432A-B707-8970E3085423}" srcOrd="2" destOrd="0" presId="urn:microsoft.com/office/officeart/2005/8/layout/vList2"/>
    <dgm:cxn modelId="{87D3C07A-550C-45A0-B0ED-CD462D9765C3}" type="presParOf" srcId="{8E60A306-C02B-46BA-B89C-B08B0B2E8DCA}" destId="{C02180C7-5639-4A8D-BC51-41C027445385}" srcOrd="3" destOrd="0" presId="urn:microsoft.com/office/officeart/2005/8/layout/vList2"/>
    <dgm:cxn modelId="{E683753E-3879-409E-B97B-E7880083842E}" type="presParOf" srcId="{8E60A306-C02B-46BA-B89C-B08B0B2E8DCA}" destId="{53EA3677-9757-4EFA-BAA1-7A61FFB1C56C}" srcOrd="4" destOrd="0" presId="urn:microsoft.com/office/officeart/2005/8/layout/vList2"/>
    <dgm:cxn modelId="{7B77B396-52F0-4E70-ACEB-477E1B9936DE}" type="presParOf" srcId="{8E60A306-C02B-46BA-B89C-B08B0B2E8DCA}" destId="{EC2F25B5-C063-4D95-ACD2-D56A77D89E7F}" srcOrd="5" destOrd="0" presId="urn:microsoft.com/office/officeart/2005/8/layout/vList2"/>
    <dgm:cxn modelId="{7889C188-57D6-4CDC-B900-6664111EBA46}" type="presParOf" srcId="{8E60A306-C02B-46BA-B89C-B08B0B2E8DCA}" destId="{77BB0335-778E-41C6-82BA-183993147C4D}" srcOrd="6" destOrd="0" presId="urn:microsoft.com/office/officeart/2005/8/layout/vList2"/>
    <dgm:cxn modelId="{EB18A806-CCC5-4771-A6D8-9244D0F81F72}" type="presParOf" srcId="{8E60A306-C02B-46BA-B89C-B08B0B2E8DCA}" destId="{E4DFFF47-5332-43B5-B4ED-685ED33617B9}" srcOrd="7" destOrd="0" presId="urn:microsoft.com/office/officeart/2005/8/layout/vList2"/>
    <dgm:cxn modelId="{CC6EDB17-D578-4F08-8714-5B62E87AB988}" type="presParOf" srcId="{8E60A306-C02B-46BA-B89C-B08B0B2E8DCA}" destId="{9E5B1E64-C84B-43FD-BFE3-569EE8419708}" srcOrd="8" destOrd="0" presId="urn:microsoft.com/office/officeart/2005/8/layout/vList2"/>
    <dgm:cxn modelId="{FC023C6F-748E-445D-8B4B-DE6499C937D8}" type="presParOf" srcId="{8E60A306-C02B-46BA-B89C-B08B0B2E8DCA}" destId="{2C5216A2-B327-4EB1-9F40-6515DD1CC28C}" srcOrd="9" destOrd="0" presId="urn:microsoft.com/office/officeart/2005/8/layout/vList2"/>
    <dgm:cxn modelId="{72AF68E9-444F-4CC1-A704-9C009B0B836E}" type="presParOf" srcId="{8E60A306-C02B-46BA-B89C-B08B0B2E8DCA}" destId="{D1820A19-0AD2-486E-8F7E-12469F9B837F}" srcOrd="10" destOrd="0" presId="urn:microsoft.com/office/officeart/2005/8/layout/vList2"/>
    <dgm:cxn modelId="{8F3AD5A3-95A8-41B3-AB4E-BDE1D71DDD13}" type="presParOf" srcId="{8E60A306-C02B-46BA-B89C-B08B0B2E8DCA}" destId="{E7EF802E-7B85-4B91-90F4-A9B105F65D94}" srcOrd="11" destOrd="0" presId="urn:microsoft.com/office/officeart/2005/8/layout/vList2"/>
    <dgm:cxn modelId="{0B76B193-D277-4482-9FFB-5A5D1011D408}" type="presParOf" srcId="{8E60A306-C02B-46BA-B89C-B08B0B2E8DCA}" destId="{1AEE3947-3DB3-48AA-92DB-5BEF6D61BC9B}" srcOrd="12" destOrd="0" presId="urn:microsoft.com/office/officeart/2005/8/layout/vList2"/>
    <dgm:cxn modelId="{6245B00F-AF9D-4626-B8A3-FC958DA0045E}" type="presParOf" srcId="{8E60A306-C02B-46BA-B89C-B08B0B2E8DCA}" destId="{60297F19-B065-4510-9C78-CBD94AB7EC5B}" srcOrd="13" destOrd="0" presId="urn:microsoft.com/office/officeart/2005/8/layout/vList2"/>
    <dgm:cxn modelId="{E0ACE555-EE5D-4E9B-9956-D3C3A9168F05}" type="presParOf" srcId="{8E60A306-C02B-46BA-B89C-B08B0B2E8DCA}" destId="{AE8041B7-F226-4B5C-813B-8816B3FF302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D2E043-3AC5-4F17-B607-2A15D529E50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D86538B-BF6E-4D2A-9CB2-FF2FD92D4A25}">
      <dgm:prSet/>
      <dgm:spPr/>
      <dgm:t>
        <a:bodyPr/>
        <a:lstStyle/>
        <a:p>
          <a:pPr rtl="0"/>
          <a:r>
            <a:rPr lang="en-US"/>
            <a:t>Eclipse</a:t>
          </a:r>
        </a:p>
      </dgm:t>
    </dgm:pt>
    <dgm:pt modelId="{FCEA6EE2-8119-4708-9279-74E282CE14AF}" type="parTrans" cxnId="{F0C47006-27DA-410D-ABE6-475A8F1B70F2}">
      <dgm:prSet/>
      <dgm:spPr/>
      <dgm:t>
        <a:bodyPr/>
        <a:lstStyle/>
        <a:p>
          <a:endParaRPr lang="en-US"/>
        </a:p>
      </dgm:t>
    </dgm:pt>
    <dgm:pt modelId="{5C22995E-3677-42B0-8D5B-3D9DA2BE81B8}" type="sibTrans" cxnId="{F0C47006-27DA-410D-ABE6-475A8F1B70F2}">
      <dgm:prSet/>
      <dgm:spPr/>
      <dgm:t>
        <a:bodyPr/>
        <a:lstStyle/>
        <a:p>
          <a:endParaRPr lang="en-US"/>
        </a:p>
      </dgm:t>
    </dgm:pt>
    <dgm:pt modelId="{3CA2144A-ECE9-4111-8AF3-BBD3A8C6365C}">
      <dgm:prSet/>
      <dgm:spPr/>
      <dgm:t>
        <a:bodyPr/>
        <a:lstStyle/>
        <a:p>
          <a:pPr rtl="0"/>
          <a:r>
            <a:rPr lang="en-US"/>
            <a:t>SAP</a:t>
          </a:r>
        </a:p>
      </dgm:t>
    </dgm:pt>
    <dgm:pt modelId="{E33452E9-884A-48CC-A630-4E6F61ED0F74}" type="parTrans" cxnId="{BFFD2C53-36D2-40A0-A382-83B793297ACF}">
      <dgm:prSet/>
      <dgm:spPr/>
      <dgm:t>
        <a:bodyPr/>
        <a:lstStyle/>
        <a:p>
          <a:endParaRPr lang="en-US"/>
        </a:p>
      </dgm:t>
    </dgm:pt>
    <dgm:pt modelId="{A26EC9E6-1FCD-4E95-BDEA-B4A3E72E7868}" type="sibTrans" cxnId="{BFFD2C53-36D2-40A0-A382-83B793297ACF}">
      <dgm:prSet/>
      <dgm:spPr/>
      <dgm:t>
        <a:bodyPr/>
        <a:lstStyle/>
        <a:p>
          <a:endParaRPr lang="en-US"/>
        </a:p>
      </dgm:t>
    </dgm:pt>
    <dgm:pt modelId="{7C7DD06E-081D-4A7A-BC75-4DA8B134AA2A}">
      <dgm:prSet/>
      <dgm:spPr/>
      <dgm:t>
        <a:bodyPr/>
        <a:lstStyle/>
        <a:p>
          <a:pPr rtl="0"/>
          <a:r>
            <a:rPr lang="en-US"/>
            <a:t>Siebel</a:t>
          </a:r>
        </a:p>
      </dgm:t>
    </dgm:pt>
    <dgm:pt modelId="{05055080-388D-4FD7-8F26-5221F7C7198C}" type="parTrans" cxnId="{1B0236D4-7DBF-4952-BD24-3E29106E112A}">
      <dgm:prSet/>
      <dgm:spPr/>
      <dgm:t>
        <a:bodyPr/>
        <a:lstStyle/>
        <a:p>
          <a:endParaRPr lang="en-US"/>
        </a:p>
      </dgm:t>
    </dgm:pt>
    <dgm:pt modelId="{A8642518-A9AB-4231-A49B-9CE9DDF5041F}" type="sibTrans" cxnId="{1B0236D4-7DBF-4952-BD24-3E29106E112A}">
      <dgm:prSet/>
      <dgm:spPr/>
      <dgm:t>
        <a:bodyPr/>
        <a:lstStyle/>
        <a:p>
          <a:endParaRPr lang="en-US"/>
        </a:p>
      </dgm:t>
    </dgm:pt>
    <dgm:pt modelId="{8A2684A3-7DFD-476B-BEE1-0C9F7A5F3019}">
      <dgm:prSet/>
      <dgm:spPr/>
      <dgm:t>
        <a:bodyPr/>
        <a:lstStyle/>
        <a:p>
          <a:pPr rtl="0"/>
          <a:r>
            <a:rPr lang="en-US"/>
            <a:t>Flex</a:t>
          </a:r>
        </a:p>
      </dgm:t>
    </dgm:pt>
    <dgm:pt modelId="{3EA4BE45-8504-428B-8D97-39EDAB2E7E44}" type="parTrans" cxnId="{6E8DA876-9266-48E9-824C-8BCCDE56E1AD}">
      <dgm:prSet/>
      <dgm:spPr/>
      <dgm:t>
        <a:bodyPr/>
        <a:lstStyle/>
        <a:p>
          <a:endParaRPr lang="en-US"/>
        </a:p>
      </dgm:t>
    </dgm:pt>
    <dgm:pt modelId="{1A4B40CE-70ED-44CD-A7A4-765F0C2EF211}" type="sibTrans" cxnId="{6E8DA876-9266-48E9-824C-8BCCDE56E1AD}">
      <dgm:prSet/>
      <dgm:spPr/>
      <dgm:t>
        <a:bodyPr/>
        <a:lstStyle/>
        <a:p>
          <a:endParaRPr lang="en-US"/>
        </a:p>
      </dgm:t>
    </dgm:pt>
    <dgm:pt modelId="{2E3852D2-0B46-469B-8019-E5D485994F81}">
      <dgm:prSet/>
      <dgm:spPr/>
      <dgm:t>
        <a:bodyPr/>
        <a:lstStyle/>
        <a:p>
          <a:pPr rtl="0"/>
          <a:r>
            <a:rPr lang="en-US"/>
            <a:t>Ajax</a:t>
          </a:r>
        </a:p>
      </dgm:t>
    </dgm:pt>
    <dgm:pt modelId="{65C134B4-0F78-48FC-9E2B-6846D9F355EA}" type="parTrans" cxnId="{A0DEC04C-F583-47BE-9CCE-80E32FDCF1CE}">
      <dgm:prSet/>
      <dgm:spPr/>
      <dgm:t>
        <a:bodyPr/>
        <a:lstStyle/>
        <a:p>
          <a:endParaRPr lang="en-US"/>
        </a:p>
      </dgm:t>
    </dgm:pt>
    <dgm:pt modelId="{1C8D13F7-34CA-46B9-A25E-ADD08A6D20F7}" type="sibTrans" cxnId="{A0DEC04C-F583-47BE-9CCE-80E32FDCF1CE}">
      <dgm:prSet/>
      <dgm:spPr/>
      <dgm:t>
        <a:bodyPr/>
        <a:lstStyle/>
        <a:p>
          <a:endParaRPr lang="en-US"/>
        </a:p>
      </dgm:t>
    </dgm:pt>
    <dgm:pt modelId="{C586B16B-A1F7-4137-A9EA-6B02CB99906C}">
      <dgm:prSet/>
      <dgm:spPr/>
      <dgm:t>
        <a:bodyPr/>
        <a:lstStyle/>
        <a:p>
          <a:pPr rtl="0"/>
          <a:r>
            <a:rPr lang="en-US"/>
            <a:t>Dojo</a:t>
          </a:r>
        </a:p>
      </dgm:t>
    </dgm:pt>
    <dgm:pt modelId="{51645D45-C8EC-461C-9A24-8CA88E1D761E}" type="parTrans" cxnId="{B351F836-7AFF-4A19-9825-9796F4E43B74}">
      <dgm:prSet/>
      <dgm:spPr/>
      <dgm:t>
        <a:bodyPr/>
        <a:lstStyle/>
        <a:p>
          <a:endParaRPr lang="en-US"/>
        </a:p>
      </dgm:t>
    </dgm:pt>
    <dgm:pt modelId="{8A4C3060-AAC3-45D2-AE33-21266A224FD4}" type="sibTrans" cxnId="{B351F836-7AFF-4A19-9825-9796F4E43B74}">
      <dgm:prSet/>
      <dgm:spPr/>
      <dgm:t>
        <a:bodyPr/>
        <a:lstStyle/>
        <a:p>
          <a:endParaRPr lang="en-US"/>
        </a:p>
      </dgm:t>
    </dgm:pt>
    <dgm:pt modelId="{67D7FC3C-B8F9-4BCF-8DCC-202893C62753}">
      <dgm:prSet/>
      <dgm:spPr/>
      <dgm:t>
        <a:bodyPr/>
        <a:lstStyle/>
        <a:p>
          <a:pPr rtl="0"/>
          <a:r>
            <a:rPr lang="en-US"/>
            <a:t>GEF</a:t>
          </a:r>
        </a:p>
      </dgm:t>
    </dgm:pt>
    <dgm:pt modelId="{43A072AE-DFFE-4520-9C58-AA9DB1612B13}" type="parTrans" cxnId="{933C83BC-00AA-46FD-BC99-64DAB5420AA8}">
      <dgm:prSet/>
      <dgm:spPr/>
      <dgm:t>
        <a:bodyPr/>
        <a:lstStyle/>
        <a:p>
          <a:endParaRPr lang="en-US"/>
        </a:p>
      </dgm:t>
    </dgm:pt>
    <dgm:pt modelId="{3E6909BD-FBA6-45F4-B19F-8073E07B295E}" type="sibTrans" cxnId="{933C83BC-00AA-46FD-BC99-64DAB5420AA8}">
      <dgm:prSet/>
      <dgm:spPr/>
      <dgm:t>
        <a:bodyPr/>
        <a:lstStyle/>
        <a:p>
          <a:endParaRPr lang="en-US"/>
        </a:p>
      </dgm:t>
    </dgm:pt>
    <dgm:pt modelId="{B4234F3A-69B8-4DB4-B3CA-80729B7E8280}">
      <dgm:prSet/>
      <dgm:spPr/>
      <dgm:t>
        <a:bodyPr/>
        <a:lstStyle/>
        <a:p>
          <a:pPr rtl="0"/>
          <a:r>
            <a:rPr lang="en-US"/>
            <a:t>PowerBuilder</a:t>
          </a:r>
        </a:p>
      </dgm:t>
    </dgm:pt>
    <dgm:pt modelId="{D4B4B55A-66C1-4FB9-9D7B-340D0EDD1A04}" type="parTrans" cxnId="{52FCDF28-DE71-49D0-81C6-0000BEF89680}">
      <dgm:prSet/>
      <dgm:spPr/>
      <dgm:t>
        <a:bodyPr/>
        <a:lstStyle/>
        <a:p>
          <a:endParaRPr lang="en-US"/>
        </a:p>
      </dgm:t>
    </dgm:pt>
    <dgm:pt modelId="{3A2AE9B0-39A9-44A2-8EB1-A8CBD4881D44}" type="sibTrans" cxnId="{52FCDF28-DE71-49D0-81C6-0000BEF89680}">
      <dgm:prSet/>
      <dgm:spPr/>
      <dgm:t>
        <a:bodyPr/>
        <a:lstStyle/>
        <a:p>
          <a:endParaRPr lang="en-US"/>
        </a:p>
      </dgm:t>
    </dgm:pt>
    <dgm:pt modelId="{BA927587-D141-4859-BD87-F3A76135A636}" type="pres">
      <dgm:prSet presAssocID="{72D2E043-3AC5-4F17-B607-2A15D529E506}" presName="linear" presStyleCnt="0">
        <dgm:presLayoutVars>
          <dgm:animLvl val="lvl"/>
          <dgm:resizeHandles val="exact"/>
        </dgm:presLayoutVars>
      </dgm:prSet>
      <dgm:spPr/>
    </dgm:pt>
    <dgm:pt modelId="{766D1EC0-0794-4042-B214-3DE36EF5B7BD}" type="pres">
      <dgm:prSet presAssocID="{FD86538B-BF6E-4D2A-9CB2-FF2FD92D4A25}" presName="parentText" presStyleLbl="node1" presStyleIdx="0" presStyleCnt="8">
        <dgm:presLayoutVars>
          <dgm:chMax val="0"/>
          <dgm:bulletEnabled val="1"/>
        </dgm:presLayoutVars>
      </dgm:prSet>
      <dgm:spPr/>
    </dgm:pt>
    <dgm:pt modelId="{AB12B956-07FD-4E22-B21F-141597020556}" type="pres">
      <dgm:prSet presAssocID="{5C22995E-3677-42B0-8D5B-3D9DA2BE81B8}" presName="spacer" presStyleCnt="0"/>
      <dgm:spPr/>
    </dgm:pt>
    <dgm:pt modelId="{FA1EE28E-0CC9-4AD0-BD6A-358D34DDE73A}" type="pres">
      <dgm:prSet presAssocID="{3CA2144A-ECE9-4111-8AF3-BBD3A8C6365C}" presName="parentText" presStyleLbl="node1" presStyleIdx="1" presStyleCnt="8">
        <dgm:presLayoutVars>
          <dgm:chMax val="0"/>
          <dgm:bulletEnabled val="1"/>
        </dgm:presLayoutVars>
      </dgm:prSet>
      <dgm:spPr/>
    </dgm:pt>
    <dgm:pt modelId="{0F50CAA3-C0BD-4CA9-B94B-D4683A774FCB}" type="pres">
      <dgm:prSet presAssocID="{A26EC9E6-1FCD-4E95-BDEA-B4A3E72E7868}" presName="spacer" presStyleCnt="0"/>
      <dgm:spPr/>
    </dgm:pt>
    <dgm:pt modelId="{93A8A74A-D9F8-4005-BD1C-ADE3AF72CBBC}" type="pres">
      <dgm:prSet presAssocID="{7C7DD06E-081D-4A7A-BC75-4DA8B134AA2A}" presName="parentText" presStyleLbl="node1" presStyleIdx="2" presStyleCnt="8">
        <dgm:presLayoutVars>
          <dgm:chMax val="0"/>
          <dgm:bulletEnabled val="1"/>
        </dgm:presLayoutVars>
      </dgm:prSet>
      <dgm:spPr/>
    </dgm:pt>
    <dgm:pt modelId="{5B15D376-862A-4337-B9AC-99C0B641EDC0}" type="pres">
      <dgm:prSet presAssocID="{A8642518-A9AB-4231-A49B-9CE9DDF5041F}" presName="spacer" presStyleCnt="0"/>
      <dgm:spPr/>
    </dgm:pt>
    <dgm:pt modelId="{585DC6E0-DD92-432B-8932-092473A0C6E7}" type="pres">
      <dgm:prSet presAssocID="{8A2684A3-7DFD-476B-BEE1-0C9F7A5F3019}" presName="parentText" presStyleLbl="node1" presStyleIdx="3" presStyleCnt="8">
        <dgm:presLayoutVars>
          <dgm:chMax val="0"/>
          <dgm:bulletEnabled val="1"/>
        </dgm:presLayoutVars>
      </dgm:prSet>
      <dgm:spPr/>
    </dgm:pt>
    <dgm:pt modelId="{4BFD1C43-4402-42BA-AF07-107C4177FC16}" type="pres">
      <dgm:prSet presAssocID="{1A4B40CE-70ED-44CD-A7A4-765F0C2EF211}" presName="spacer" presStyleCnt="0"/>
      <dgm:spPr/>
    </dgm:pt>
    <dgm:pt modelId="{B43B0D36-40B6-4B0A-8EE3-B7BC37877D56}" type="pres">
      <dgm:prSet presAssocID="{2E3852D2-0B46-469B-8019-E5D485994F81}" presName="parentText" presStyleLbl="node1" presStyleIdx="4" presStyleCnt="8">
        <dgm:presLayoutVars>
          <dgm:chMax val="0"/>
          <dgm:bulletEnabled val="1"/>
        </dgm:presLayoutVars>
      </dgm:prSet>
      <dgm:spPr/>
    </dgm:pt>
    <dgm:pt modelId="{31501461-8276-4E3B-8D7F-D9FB7A453D40}" type="pres">
      <dgm:prSet presAssocID="{1C8D13F7-34CA-46B9-A25E-ADD08A6D20F7}" presName="spacer" presStyleCnt="0"/>
      <dgm:spPr/>
    </dgm:pt>
    <dgm:pt modelId="{2274E27F-D719-43BE-A988-5F369C6DA49A}" type="pres">
      <dgm:prSet presAssocID="{C586B16B-A1F7-4137-A9EA-6B02CB99906C}" presName="parentText" presStyleLbl="node1" presStyleIdx="5" presStyleCnt="8">
        <dgm:presLayoutVars>
          <dgm:chMax val="0"/>
          <dgm:bulletEnabled val="1"/>
        </dgm:presLayoutVars>
      </dgm:prSet>
      <dgm:spPr/>
    </dgm:pt>
    <dgm:pt modelId="{5B876A44-CB0F-4B03-B1CA-D61374420FF6}" type="pres">
      <dgm:prSet presAssocID="{8A4C3060-AAC3-45D2-AE33-21266A224FD4}" presName="spacer" presStyleCnt="0"/>
      <dgm:spPr/>
    </dgm:pt>
    <dgm:pt modelId="{F32E1D52-5E7F-4919-9284-F20BF253923F}" type="pres">
      <dgm:prSet presAssocID="{67D7FC3C-B8F9-4BCF-8DCC-202893C62753}" presName="parentText" presStyleLbl="node1" presStyleIdx="6" presStyleCnt="8">
        <dgm:presLayoutVars>
          <dgm:chMax val="0"/>
          <dgm:bulletEnabled val="1"/>
        </dgm:presLayoutVars>
      </dgm:prSet>
      <dgm:spPr/>
    </dgm:pt>
    <dgm:pt modelId="{AABB8D03-9429-4363-AD92-84FCF73CAA08}" type="pres">
      <dgm:prSet presAssocID="{3E6909BD-FBA6-45F4-B19F-8073E07B295E}" presName="spacer" presStyleCnt="0"/>
      <dgm:spPr/>
    </dgm:pt>
    <dgm:pt modelId="{ACA1A4E4-47D0-4730-A24C-27C0320667E9}" type="pres">
      <dgm:prSet presAssocID="{B4234F3A-69B8-4DB4-B3CA-80729B7E8280}" presName="parentText" presStyleLbl="node1" presStyleIdx="7" presStyleCnt="8">
        <dgm:presLayoutVars>
          <dgm:chMax val="0"/>
          <dgm:bulletEnabled val="1"/>
        </dgm:presLayoutVars>
      </dgm:prSet>
      <dgm:spPr/>
    </dgm:pt>
  </dgm:ptLst>
  <dgm:cxnLst>
    <dgm:cxn modelId="{F0C47006-27DA-410D-ABE6-475A8F1B70F2}" srcId="{72D2E043-3AC5-4F17-B607-2A15D529E506}" destId="{FD86538B-BF6E-4D2A-9CB2-FF2FD92D4A25}" srcOrd="0" destOrd="0" parTransId="{FCEA6EE2-8119-4708-9279-74E282CE14AF}" sibTransId="{5C22995E-3677-42B0-8D5B-3D9DA2BE81B8}"/>
    <dgm:cxn modelId="{BD42231F-6DF9-44C4-93D7-E49A1776C119}" type="presOf" srcId="{3CA2144A-ECE9-4111-8AF3-BBD3A8C6365C}" destId="{FA1EE28E-0CC9-4AD0-BD6A-358D34DDE73A}" srcOrd="0" destOrd="0" presId="urn:microsoft.com/office/officeart/2005/8/layout/vList2"/>
    <dgm:cxn modelId="{52FCDF28-DE71-49D0-81C6-0000BEF89680}" srcId="{72D2E043-3AC5-4F17-B607-2A15D529E506}" destId="{B4234F3A-69B8-4DB4-B3CA-80729B7E8280}" srcOrd="7" destOrd="0" parTransId="{D4B4B55A-66C1-4FB9-9D7B-340D0EDD1A04}" sibTransId="{3A2AE9B0-39A9-44A2-8EB1-A8CBD4881D44}"/>
    <dgm:cxn modelId="{B351F836-7AFF-4A19-9825-9796F4E43B74}" srcId="{72D2E043-3AC5-4F17-B607-2A15D529E506}" destId="{C586B16B-A1F7-4137-A9EA-6B02CB99906C}" srcOrd="5" destOrd="0" parTransId="{51645D45-C8EC-461C-9A24-8CA88E1D761E}" sibTransId="{8A4C3060-AAC3-45D2-AE33-21266A224FD4}"/>
    <dgm:cxn modelId="{5196A33C-A0B4-4382-9114-2FDFDF93393E}" type="presOf" srcId="{7C7DD06E-081D-4A7A-BC75-4DA8B134AA2A}" destId="{93A8A74A-D9F8-4005-BD1C-ADE3AF72CBBC}" srcOrd="0" destOrd="0" presId="urn:microsoft.com/office/officeart/2005/8/layout/vList2"/>
    <dgm:cxn modelId="{3AD67E43-2B79-410C-A530-6F87A0F86A1E}" type="presOf" srcId="{C586B16B-A1F7-4137-A9EA-6B02CB99906C}" destId="{2274E27F-D719-43BE-A988-5F369C6DA49A}" srcOrd="0" destOrd="0" presId="urn:microsoft.com/office/officeart/2005/8/layout/vList2"/>
    <dgm:cxn modelId="{8A237C64-804F-4DE0-A788-A1EF8A76E9B0}" type="presOf" srcId="{72D2E043-3AC5-4F17-B607-2A15D529E506}" destId="{BA927587-D141-4859-BD87-F3A76135A636}" srcOrd="0" destOrd="0" presId="urn:microsoft.com/office/officeart/2005/8/layout/vList2"/>
    <dgm:cxn modelId="{A0DEC04C-F583-47BE-9CCE-80E32FDCF1CE}" srcId="{72D2E043-3AC5-4F17-B607-2A15D529E506}" destId="{2E3852D2-0B46-469B-8019-E5D485994F81}" srcOrd="4" destOrd="0" parTransId="{65C134B4-0F78-48FC-9E2B-6846D9F355EA}" sibTransId="{1C8D13F7-34CA-46B9-A25E-ADD08A6D20F7}"/>
    <dgm:cxn modelId="{BFFD2C53-36D2-40A0-A382-83B793297ACF}" srcId="{72D2E043-3AC5-4F17-B607-2A15D529E506}" destId="{3CA2144A-ECE9-4111-8AF3-BBD3A8C6365C}" srcOrd="1" destOrd="0" parTransId="{E33452E9-884A-48CC-A630-4E6F61ED0F74}" sibTransId="{A26EC9E6-1FCD-4E95-BDEA-B4A3E72E7868}"/>
    <dgm:cxn modelId="{6E8DA876-9266-48E9-824C-8BCCDE56E1AD}" srcId="{72D2E043-3AC5-4F17-B607-2A15D529E506}" destId="{8A2684A3-7DFD-476B-BEE1-0C9F7A5F3019}" srcOrd="3" destOrd="0" parTransId="{3EA4BE45-8504-428B-8D97-39EDAB2E7E44}" sibTransId="{1A4B40CE-70ED-44CD-A7A4-765F0C2EF211}"/>
    <dgm:cxn modelId="{7A627E93-7164-4A30-9E50-77078EB5B4AE}" type="presOf" srcId="{67D7FC3C-B8F9-4BCF-8DCC-202893C62753}" destId="{F32E1D52-5E7F-4919-9284-F20BF253923F}" srcOrd="0" destOrd="0" presId="urn:microsoft.com/office/officeart/2005/8/layout/vList2"/>
    <dgm:cxn modelId="{199F10B5-1CB4-4BD8-B2ED-F0C16DE90266}" type="presOf" srcId="{B4234F3A-69B8-4DB4-B3CA-80729B7E8280}" destId="{ACA1A4E4-47D0-4730-A24C-27C0320667E9}" srcOrd="0" destOrd="0" presId="urn:microsoft.com/office/officeart/2005/8/layout/vList2"/>
    <dgm:cxn modelId="{933C83BC-00AA-46FD-BC99-64DAB5420AA8}" srcId="{72D2E043-3AC5-4F17-B607-2A15D529E506}" destId="{67D7FC3C-B8F9-4BCF-8DCC-202893C62753}" srcOrd="6" destOrd="0" parTransId="{43A072AE-DFFE-4520-9C58-AA9DB1612B13}" sibTransId="{3E6909BD-FBA6-45F4-B19F-8073E07B295E}"/>
    <dgm:cxn modelId="{A2BA60BE-23C4-4988-8E0E-651611F341A5}" type="presOf" srcId="{8A2684A3-7DFD-476B-BEE1-0C9F7A5F3019}" destId="{585DC6E0-DD92-432B-8932-092473A0C6E7}" srcOrd="0" destOrd="0" presId="urn:microsoft.com/office/officeart/2005/8/layout/vList2"/>
    <dgm:cxn modelId="{1B0236D4-7DBF-4952-BD24-3E29106E112A}" srcId="{72D2E043-3AC5-4F17-B607-2A15D529E506}" destId="{7C7DD06E-081D-4A7A-BC75-4DA8B134AA2A}" srcOrd="2" destOrd="0" parTransId="{05055080-388D-4FD7-8F26-5221F7C7198C}" sibTransId="{A8642518-A9AB-4231-A49B-9CE9DDF5041F}"/>
    <dgm:cxn modelId="{74C1E6E7-6964-4807-8FF5-155C50892216}" type="presOf" srcId="{FD86538B-BF6E-4D2A-9CB2-FF2FD92D4A25}" destId="{766D1EC0-0794-4042-B214-3DE36EF5B7BD}" srcOrd="0" destOrd="0" presId="urn:microsoft.com/office/officeart/2005/8/layout/vList2"/>
    <dgm:cxn modelId="{AB9390F7-1518-4785-8BD4-DD5DD6987CF4}" type="presOf" srcId="{2E3852D2-0B46-469B-8019-E5D485994F81}" destId="{B43B0D36-40B6-4B0A-8EE3-B7BC37877D56}" srcOrd="0" destOrd="0" presId="urn:microsoft.com/office/officeart/2005/8/layout/vList2"/>
    <dgm:cxn modelId="{3DC5AB76-0807-42AD-96A9-EB189C7AAAAA}" type="presParOf" srcId="{BA927587-D141-4859-BD87-F3A76135A636}" destId="{766D1EC0-0794-4042-B214-3DE36EF5B7BD}" srcOrd="0" destOrd="0" presId="urn:microsoft.com/office/officeart/2005/8/layout/vList2"/>
    <dgm:cxn modelId="{5DC007F9-7B78-490A-949C-7684DE1B1EF2}" type="presParOf" srcId="{BA927587-D141-4859-BD87-F3A76135A636}" destId="{AB12B956-07FD-4E22-B21F-141597020556}" srcOrd="1" destOrd="0" presId="urn:microsoft.com/office/officeart/2005/8/layout/vList2"/>
    <dgm:cxn modelId="{CA17B00F-9894-446A-948E-F633705A2435}" type="presParOf" srcId="{BA927587-D141-4859-BD87-F3A76135A636}" destId="{FA1EE28E-0CC9-4AD0-BD6A-358D34DDE73A}" srcOrd="2" destOrd="0" presId="urn:microsoft.com/office/officeart/2005/8/layout/vList2"/>
    <dgm:cxn modelId="{93C4E923-6628-448D-A3B7-C053CFF76247}" type="presParOf" srcId="{BA927587-D141-4859-BD87-F3A76135A636}" destId="{0F50CAA3-C0BD-4CA9-B94B-D4683A774FCB}" srcOrd="3" destOrd="0" presId="urn:microsoft.com/office/officeart/2005/8/layout/vList2"/>
    <dgm:cxn modelId="{FB2320B7-DE8C-4BFD-B6F0-C2A88ACAF10B}" type="presParOf" srcId="{BA927587-D141-4859-BD87-F3A76135A636}" destId="{93A8A74A-D9F8-4005-BD1C-ADE3AF72CBBC}" srcOrd="4" destOrd="0" presId="urn:microsoft.com/office/officeart/2005/8/layout/vList2"/>
    <dgm:cxn modelId="{30967483-8835-4641-9651-984215DEE5F8}" type="presParOf" srcId="{BA927587-D141-4859-BD87-F3A76135A636}" destId="{5B15D376-862A-4337-B9AC-99C0B641EDC0}" srcOrd="5" destOrd="0" presId="urn:microsoft.com/office/officeart/2005/8/layout/vList2"/>
    <dgm:cxn modelId="{0D3C2CF3-3B70-44D0-ADC2-318BBBE8A7EC}" type="presParOf" srcId="{BA927587-D141-4859-BD87-F3A76135A636}" destId="{585DC6E0-DD92-432B-8932-092473A0C6E7}" srcOrd="6" destOrd="0" presId="urn:microsoft.com/office/officeart/2005/8/layout/vList2"/>
    <dgm:cxn modelId="{DA5A8FA9-A705-4EF6-8DC1-CF5211DBC66D}" type="presParOf" srcId="{BA927587-D141-4859-BD87-F3A76135A636}" destId="{4BFD1C43-4402-42BA-AF07-107C4177FC16}" srcOrd="7" destOrd="0" presId="urn:microsoft.com/office/officeart/2005/8/layout/vList2"/>
    <dgm:cxn modelId="{426CB495-DCF8-4562-88F4-A4A3CC862588}" type="presParOf" srcId="{BA927587-D141-4859-BD87-F3A76135A636}" destId="{B43B0D36-40B6-4B0A-8EE3-B7BC37877D56}" srcOrd="8" destOrd="0" presId="urn:microsoft.com/office/officeart/2005/8/layout/vList2"/>
    <dgm:cxn modelId="{EE74A9D6-1F0F-4D46-BE42-79BE72943ED6}" type="presParOf" srcId="{BA927587-D141-4859-BD87-F3A76135A636}" destId="{31501461-8276-4E3B-8D7F-D9FB7A453D40}" srcOrd="9" destOrd="0" presId="urn:microsoft.com/office/officeart/2005/8/layout/vList2"/>
    <dgm:cxn modelId="{F7AA2BEA-B0D7-4FC8-B0E1-C4B6EDCA2509}" type="presParOf" srcId="{BA927587-D141-4859-BD87-F3A76135A636}" destId="{2274E27F-D719-43BE-A988-5F369C6DA49A}" srcOrd="10" destOrd="0" presId="urn:microsoft.com/office/officeart/2005/8/layout/vList2"/>
    <dgm:cxn modelId="{A98EB8DE-EB77-4E54-AFD0-D4D97785453C}" type="presParOf" srcId="{BA927587-D141-4859-BD87-F3A76135A636}" destId="{5B876A44-CB0F-4B03-B1CA-D61374420FF6}" srcOrd="11" destOrd="0" presId="urn:microsoft.com/office/officeart/2005/8/layout/vList2"/>
    <dgm:cxn modelId="{B3F91AEB-671F-44AB-90EE-26FFF429EE89}" type="presParOf" srcId="{BA927587-D141-4859-BD87-F3A76135A636}" destId="{F32E1D52-5E7F-4919-9284-F20BF253923F}" srcOrd="12" destOrd="0" presId="urn:microsoft.com/office/officeart/2005/8/layout/vList2"/>
    <dgm:cxn modelId="{C62C5F93-C2BA-477B-BAF3-CDEA315C124A}" type="presParOf" srcId="{BA927587-D141-4859-BD87-F3A76135A636}" destId="{AABB8D03-9429-4363-AD92-84FCF73CAA08}" srcOrd="13" destOrd="0" presId="urn:microsoft.com/office/officeart/2005/8/layout/vList2"/>
    <dgm:cxn modelId="{B9C0321D-53B1-4A7D-9AB4-71BE58A78533}" type="presParOf" srcId="{BA927587-D141-4859-BD87-F3A76135A636}" destId="{ACA1A4E4-47D0-4730-A24C-27C0320667E9}"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F06940-1FDD-4C3C-88B6-087BEFB2A71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060C1DEB-6CF1-4A79-8234-FE8823267D7E}">
      <dgm:prSet/>
      <dgm:spPr/>
      <dgm:t>
        <a:bodyPr/>
        <a:lstStyle/>
        <a:p>
          <a:pPr rtl="0"/>
          <a:r>
            <a:rPr lang="en-US"/>
            <a:t>Data Verification Point</a:t>
          </a:r>
        </a:p>
      </dgm:t>
    </dgm:pt>
    <dgm:pt modelId="{1D58C036-D269-48EB-B56B-AAD240830CE4}" type="parTrans" cxnId="{BDE00B7F-28D6-4174-96B0-EF991090264A}">
      <dgm:prSet/>
      <dgm:spPr/>
      <dgm:t>
        <a:bodyPr/>
        <a:lstStyle/>
        <a:p>
          <a:endParaRPr lang="en-US"/>
        </a:p>
      </dgm:t>
    </dgm:pt>
    <dgm:pt modelId="{BFDC5639-9336-4226-A6EC-20772AC46F88}" type="sibTrans" cxnId="{BDE00B7F-28D6-4174-96B0-EF991090264A}">
      <dgm:prSet/>
      <dgm:spPr/>
      <dgm:t>
        <a:bodyPr/>
        <a:lstStyle/>
        <a:p>
          <a:endParaRPr lang="en-US"/>
        </a:p>
      </dgm:t>
    </dgm:pt>
    <dgm:pt modelId="{BBD4CAA0-9AA0-4923-94EF-D7787DA98E04}">
      <dgm:prSet/>
      <dgm:spPr/>
      <dgm:t>
        <a:bodyPr/>
        <a:lstStyle/>
        <a:p>
          <a:pPr rtl="0"/>
          <a:r>
            <a:rPr lang="en-US"/>
            <a:t>Verify data for the selected Test Object to see if any changes have occurred, either intentionally or unintentionally.</a:t>
          </a:r>
        </a:p>
      </dgm:t>
    </dgm:pt>
    <dgm:pt modelId="{27DD2594-A882-4C9D-BC76-52924D2048FD}" type="parTrans" cxnId="{0F6AE802-215E-4D1C-B29C-A30FEE6F1645}">
      <dgm:prSet/>
      <dgm:spPr/>
      <dgm:t>
        <a:bodyPr/>
        <a:lstStyle/>
        <a:p>
          <a:endParaRPr lang="en-US"/>
        </a:p>
      </dgm:t>
    </dgm:pt>
    <dgm:pt modelId="{1C826DE9-F440-48FB-86BD-DE0D8DAA0199}" type="sibTrans" cxnId="{0F6AE802-215E-4D1C-B29C-A30FEE6F1645}">
      <dgm:prSet/>
      <dgm:spPr/>
      <dgm:t>
        <a:bodyPr/>
        <a:lstStyle/>
        <a:p>
          <a:endParaRPr lang="en-US"/>
        </a:p>
      </dgm:t>
    </dgm:pt>
    <dgm:pt modelId="{DE7483FF-630E-4361-B3EC-4C4D10210500}">
      <dgm:prSet/>
      <dgm:spPr/>
      <dgm:t>
        <a:bodyPr/>
        <a:lstStyle/>
        <a:p>
          <a:pPr rtl="0"/>
          <a:r>
            <a:rPr lang="en-US"/>
            <a:t>Properties Verification Point</a:t>
          </a:r>
        </a:p>
      </dgm:t>
    </dgm:pt>
    <dgm:pt modelId="{19B54EB3-F578-4048-B3CD-C8ABB9DAB382}" type="parTrans" cxnId="{2920B8F7-5807-4C6C-90CE-30753E5F3096}">
      <dgm:prSet/>
      <dgm:spPr/>
      <dgm:t>
        <a:bodyPr/>
        <a:lstStyle/>
        <a:p>
          <a:endParaRPr lang="en-US"/>
        </a:p>
      </dgm:t>
    </dgm:pt>
    <dgm:pt modelId="{F6CE87FC-2431-43B9-9B9C-5DFCFD512CA2}" type="sibTrans" cxnId="{2920B8F7-5807-4C6C-90CE-30753E5F3096}">
      <dgm:prSet/>
      <dgm:spPr/>
      <dgm:t>
        <a:bodyPr/>
        <a:lstStyle/>
        <a:p>
          <a:endParaRPr lang="en-US"/>
        </a:p>
      </dgm:t>
    </dgm:pt>
    <dgm:pt modelId="{26182C4E-0A3D-4AD2-9FDC-1C1132DA4978}">
      <dgm:prSet/>
      <dgm:spPr/>
      <dgm:t>
        <a:bodyPr/>
        <a:lstStyle/>
        <a:p>
          <a:pPr rtl="0"/>
          <a:r>
            <a:rPr lang="en-US"/>
            <a:t>Verify specific properties for the selected Test Object to see if any changes have occurred, either intentionally or unintentionally.</a:t>
          </a:r>
        </a:p>
      </dgm:t>
    </dgm:pt>
    <dgm:pt modelId="{182BBECF-605A-45E4-8CD9-A078833D53D8}" type="parTrans" cxnId="{06256C65-086B-47C5-A4DD-A9D2EBCAA746}">
      <dgm:prSet/>
      <dgm:spPr/>
      <dgm:t>
        <a:bodyPr/>
        <a:lstStyle/>
        <a:p>
          <a:endParaRPr lang="en-US"/>
        </a:p>
      </dgm:t>
    </dgm:pt>
    <dgm:pt modelId="{51A5C55D-5195-44F0-A96F-4170180376C6}" type="sibTrans" cxnId="{06256C65-086B-47C5-A4DD-A9D2EBCAA746}">
      <dgm:prSet/>
      <dgm:spPr/>
      <dgm:t>
        <a:bodyPr/>
        <a:lstStyle/>
        <a:p>
          <a:endParaRPr lang="en-US"/>
        </a:p>
      </dgm:t>
    </dgm:pt>
    <dgm:pt modelId="{559CDB84-4597-4FD6-A238-5301CCD8CCDA}">
      <dgm:prSet/>
      <dgm:spPr/>
      <dgm:t>
        <a:bodyPr/>
        <a:lstStyle/>
        <a:p>
          <a:pPr rtl="0"/>
          <a:r>
            <a:rPr lang="en-US"/>
            <a:t>Image Verification Point</a:t>
          </a:r>
        </a:p>
      </dgm:t>
    </dgm:pt>
    <dgm:pt modelId="{225E1D66-C547-4BDC-9B8B-53343F09364C}" type="parTrans" cxnId="{A8A596DF-CA6D-49FF-842D-51AC1DC20423}">
      <dgm:prSet/>
      <dgm:spPr/>
      <dgm:t>
        <a:bodyPr/>
        <a:lstStyle/>
        <a:p>
          <a:endParaRPr lang="en-US"/>
        </a:p>
      </dgm:t>
    </dgm:pt>
    <dgm:pt modelId="{D6145516-2855-4B4A-B9C7-A0782D5E676E}" type="sibTrans" cxnId="{A8A596DF-CA6D-49FF-842D-51AC1DC20423}">
      <dgm:prSet/>
      <dgm:spPr/>
      <dgm:t>
        <a:bodyPr/>
        <a:lstStyle/>
        <a:p>
          <a:endParaRPr lang="en-US"/>
        </a:p>
      </dgm:t>
    </dgm:pt>
    <dgm:pt modelId="{447426EC-C409-4556-B013-8A1CB7A2CE9C}">
      <dgm:prSet/>
      <dgm:spPr/>
      <dgm:t>
        <a:bodyPr/>
        <a:lstStyle/>
        <a:p>
          <a:pPr rtl="0"/>
          <a:r>
            <a:rPr lang="en-US"/>
            <a:t>Verify image for the selected Test Object to see if any changes have occurred, either intentionally or unintentionally.</a:t>
          </a:r>
        </a:p>
      </dgm:t>
    </dgm:pt>
    <dgm:pt modelId="{97D42CD7-26B3-487B-93B9-CF2DBDD9CAE4}" type="parTrans" cxnId="{F710450C-3E99-42B3-AC5F-0715D4525567}">
      <dgm:prSet/>
      <dgm:spPr/>
      <dgm:t>
        <a:bodyPr/>
        <a:lstStyle/>
        <a:p>
          <a:endParaRPr lang="en-US"/>
        </a:p>
      </dgm:t>
    </dgm:pt>
    <dgm:pt modelId="{71FA1A6C-1BB8-401F-8304-5B79C97BC970}" type="sibTrans" cxnId="{F710450C-3E99-42B3-AC5F-0715D4525567}">
      <dgm:prSet/>
      <dgm:spPr/>
      <dgm:t>
        <a:bodyPr/>
        <a:lstStyle/>
        <a:p>
          <a:endParaRPr lang="en-US"/>
        </a:p>
      </dgm:t>
    </dgm:pt>
    <dgm:pt modelId="{85BBFFBF-42C8-41BF-8FE6-B014FB2BC0EB}">
      <dgm:prSet/>
      <dgm:spPr/>
      <dgm:t>
        <a:bodyPr/>
        <a:lstStyle/>
        <a:p>
          <a:pPr rtl="0"/>
          <a:r>
            <a:rPr lang="en-US"/>
            <a:t>Screen Image Verification Point</a:t>
          </a:r>
        </a:p>
      </dgm:t>
    </dgm:pt>
    <dgm:pt modelId="{8A0058CD-FA68-44A3-BB99-D9EC7995084E}" type="parTrans" cxnId="{80155BD0-C747-47F1-A566-9D6BC3E5B222}">
      <dgm:prSet/>
      <dgm:spPr/>
      <dgm:t>
        <a:bodyPr/>
        <a:lstStyle/>
        <a:p>
          <a:endParaRPr lang="en-US"/>
        </a:p>
      </dgm:t>
    </dgm:pt>
    <dgm:pt modelId="{402EFBA2-94A3-403E-A7F3-8BA2C97C276F}" type="sibTrans" cxnId="{80155BD0-C747-47F1-A566-9D6BC3E5B222}">
      <dgm:prSet/>
      <dgm:spPr/>
      <dgm:t>
        <a:bodyPr/>
        <a:lstStyle/>
        <a:p>
          <a:endParaRPr lang="en-US"/>
        </a:p>
      </dgm:t>
    </dgm:pt>
    <dgm:pt modelId="{AF428DD7-1E78-4B4D-8002-32528A1E5856}">
      <dgm:prSet/>
      <dgm:spPr/>
      <dgm:t>
        <a:bodyPr/>
        <a:lstStyle/>
        <a:p>
          <a:pPr rtl="0"/>
          <a:r>
            <a:rPr lang="en-US"/>
            <a:t>Verify full / selected area of screen image to see if any changes have occurred, either intentionally or unintentionally.</a:t>
          </a:r>
        </a:p>
      </dgm:t>
    </dgm:pt>
    <dgm:pt modelId="{B0812CCB-DAF8-4318-9A86-1FEA4F5BC81C}" type="parTrans" cxnId="{84CE0DDC-E134-47B3-A2A1-E3EED0426B2E}">
      <dgm:prSet/>
      <dgm:spPr/>
      <dgm:t>
        <a:bodyPr/>
        <a:lstStyle/>
        <a:p>
          <a:endParaRPr lang="en-US"/>
        </a:p>
      </dgm:t>
    </dgm:pt>
    <dgm:pt modelId="{81279624-6ABB-4FCF-B5E0-5567FC5F850D}" type="sibTrans" cxnId="{84CE0DDC-E134-47B3-A2A1-E3EED0426B2E}">
      <dgm:prSet/>
      <dgm:spPr/>
      <dgm:t>
        <a:bodyPr/>
        <a:lstStyle/>
        <a:p>
          <a:endParaRPr lang="en-US"/>
        </a:p>
      </dgm:t>
    </dgm:pt>
    <dgm:pt modelId="{D11F8D58-562F-49DC-A89C-56A73A892C22}" type="pres">
      <dgm:prSet presAssocID="{F4F06940-1FDD-4C3C-88B6-087BEFB2A713}" presName="Name0" presStyleCnt="0">
        <dgm:presLayoutVars>
          <dgm:dir/>
          <dgm:animLvl val="lvl"/>
          <dgm:resizeHandles val="exact"/>
        </dgm:presLayoutVars>
      </dgm:prSet>
      <dgm:spPr/>
    </dgm:pt>
    <dgm:pt modelId="{16F3DFE0-4E95-43A1-B03C-4035B628AB9C}" type="pres">
      <dgm:prSet presAssocID="{060C1DEB-6CF1-4A79-8234-FE8823267D7E}" presName="composite" presStyleCnt="0"/>
      <dgm:spPr/>
    </dgm:pt>
    <dgm:pt modelId="{4A06862A-6D18-42E7-B19D-05BCE9F35D1D}" type="pres">
      <dgm:prSet presAssocID="{060C1DEB-6CF1-4A79-8234-FE8823267D7E}" presName="parTx" presStyleLbl="alignNode1" presStyleIdx="0" presStyleCnt="4">
        <dgm:presLayoutVars>
          <dgm:chMax val="0"/>
          <dgm:chPref val="0"/>
          <dgm:bulletEnabled val="1"/>
        </dgm:presLayoutVars>
      </dgm:prSet>
      <dgm:spPr/>
    </dgm:pt>
    <dgm:pt modelId="{24E539A1-EA5F-41AA-B78C-DBA2AAE1FF47}" type="pres">
      <dgm:prSet presAssocID="{060C1DEB-6CF1-4A79-8234-FE8823267D7E}" presName="desTx" presStyleLbl="alignAccFollowNode1" presStyleIdx="0" presStyleCnt="4">
        <dgm:presLayoutVars>
          <dgm:bulletEnabled val="1"/>
        </dgm:presLayoutVars>
      </dgm:prSet>
      <dgm:spPr/>
    </dgm:pt>
    <dgm:pt modelId="{ADC3403A-EEC4-43D9-B8C8-31A6013D8BE4}" type="pres">
      <dgm:prSet presAssocID="{BFDC5639-9336-4226-A6EC-20772AC46F88}" presName="space" presStyleCnt="0"/>
      <dgm:spPr/>
    </dgm:pt>
    <dgm:pt modelId="{99861F43-D28B-49A6-A298-DD0DD70E17D3}" type="pres">
      <dgm:prSet presAssocID="{DE7483FF-630E-4361-B3EC-4C4D10210500}" presName="composite" presStyleCnt="0"/>
      <dgm:spPr/>
    </dgm:pt>
    <dgm:pt modelId="{B16D8BAA-6F3E-4E0D-89BD-B5BF8A579F4A}" type="pres">
      <dgm:prSet presAssocID="{DE7483FF-630E-4361-B3EC-4C4D10210500}" presName="parTx" presStyleLbl="alignNode1" presStyleIdx="1" presStyleCnt="4">
        <dgm:presLayoutVars>
          <dgm:chMax val="0"/>
          <dgm:chPref val="0"/>
          <dgm:bulletEnabled val="1"/>
        </dgm:presLayoutVars>
      </dgm:prSet>
      <dgm:spPr/>
    </dgm:pt>
    <dgm:pt modelId="{4E6BBFF5-A8D4-4F51-AB1B-B50CAD0AF10E}" type="pres">
      <dgm:prSet presAssocID="{DE7483FF-630E-4361-B3EC-4C4D10210500}" presName="desTx" presStyleLbl="alignAccFollowNode1" presStyleIdx="1" presStyleCnt="4">
        <dgm:presLayoutVars>
          <dgm:bulletEnabled val="1"/>
        </dgm:presLayoutVars>
      </dgm:prSet>
      <dgm:spPr/>
    </dgm:pt>
    <dgm:pt modelId="{6C56087A-B205-4DAA-B48A-0931560D877B}" type="pres">
      <dgm:prSet presAssocID="{F6CE87FC-2431-43B9-9B9C-5DFCFD512CA2}" presName="space" presStyleCnt="0"/>
      <dgm:spPr/>
    </dgm:pt>
    <dgm:pt modelId="{7087D070-6CC4-4CB0-A75D-545223511B01}" type="pres">
      <dgm:prSet presAssocID="{559CDB84-4597-4FD6-A238-5301CCD8CCDA}" presName="composite" presStyleCnt="0"/>
      <dgm:spPr/>
    </dgm:pt>
    <dgm:pt modelId="{62CF117C-14D8-4A23-AB09-298801AF8CB0}" type="pres">
      <dgm:prSet presAssocID="{559CDB84-4597-4FD6-A238-5301CCD8CCDA}" presName="parTx" presStyleLbl="alignNode1" presStyleIdx="2" presStyleCnt="4">
        <dgm:presLayoutVars>
          <dgm:chMax val="0"/>
          <dgm:chPref val="0"/>
          <dgm:bulletEnabled val="1"/>
        </dgm:presLayoutVars>
      </dgm:prSet>
      <dgm:spPr/>
    </dgm:pt>
    <dgm:pt modelId="{D16EFA81-D93B-47B7-8CE1-971010F7A8CC}" type="pres">
      <dgm:prSet presAssocID="{559CDB84-4597-4FD6-A238-5301CCD8CCDA}" presName="desTx" presStyleLbl="alignAccFollowNode1" presStyleIdx="2" presStyleCnt="4">
        <dgm:presLayoutVars>
          <dgm:bulletEnabled val="1"/>
        </dgm:presLayoutVars>
      </dgm:prSet>
      <dgm:spPr/>
    </dgm:pt>
    <dgm:pt modelId="{31D2AC14-D92C-44E9-8012-6183B2CE9078}" type="pres">
      <dgm:prSet presAssocID="{D6145516-2855-4B4A-B9C7-A0782D5E676E}" presName="space" presStyleCnt="0"/>
      <dgm:spPr/>
    </dgm:pt>
    <dgm:pt modelId="{851B3366-BF09-4DD4-8CCD-5D52157172B3}" type="pres">
      <dgm:prSet presAssocID="{85BBFFBF-42C8-41BF-8FE6-B014FB2BC0EB}" presName="composite" presStyleCnt="0"/>
      <dgm:spPr/>
    </dgm:pt>
    <dgm:pt modelId="{C75D734D-8234-4816-B68E-537615679AFE}" type="pres">
      <dgm:prSet presAssocID="{85BBFFBF-42C8-41BF-8FE6-B014FB2BC0EB}" presName="parTx" presStyleLbl="alignNode1" presStyleIdx="3" presStyleCnt="4">
        <dgm:presLayoutVars>
          <dgm:chMax val="0"/>
          <dgm:chPref val="0"/>
          <dgm:bulletEnabled val="1"/>
        </dgm:presLayoutVars>
      </dgm:prSet>
      <dgm:spPr/>
    </dgm:pt>
    <dgm:pt modelId="{2EE4CEC8-DA9A-41DB-9722-337F4CF1ED79}" type="pres">
      <dgm:prSet presAssocID="{85BBFFBF-42C8-41BF-8FE6-B014FB2BC0EB}" presName="desTx" presStyleLbl="alignAccFollowNode1" presStyleIdx="3" presStyleCnt="4">
        <dgm:presLayoutVars>
          <dgm:bulletEnabled val="1"/>
        </dgm:presLayoutVars>
      </dgm:prSet>
      <dgm:spPr/>
    </dgm:pt>
  </dgm:ptLst>
  <dgm:cxnLst>
    <dgm:cxn modelId="{0F6AE802-215E-4D1C-B29C-A30FEE6F1645}" srcId="{060C1DEB-6CF1-4A79-8234-FE8823267D7E}" destId="{BBD4CAA0-9AA0-4923-94EF-D7787DA98E04}" srcOrd="0" destOrd="0" parTransId="{27DD2594-A882-4C9D-BC76-52924D2048FD}" sibTransId="{1C826DE9-F440-48FB-86BD-DE0D8DAA0199}"/>
    <dgm:cxn modelId="{F710450C-3E99-42B3-AC5F-0715D4525567}" srcId="{559CDB84-4597-4FD6-A238-5301CCD8CCDA}" destId="{447426EC-C409-4556-B013-8A1CB7A2CE9C}" srcOrd="0" destOrd="0" parTransId="{97D42CD7-26B3-487B-93B9-CF2DBDD9CAE4}" sibTransId="{71FA1A6C-1BB8-401F-8304-5B79C97BC970}"/>
    <dgm:cxn modelId="{CFF9A134-700A-4665-89FF-15AB8735783C}" type="presOf" srcId="{BBD4CAA0-9AA0-4923-94EF-D7787DA98E04}" destId="{24E539A1-EA5F-41AA-B78C-DBA2AAE1FF47}" srcOrd="0" destOrd="0" presId="urn:microsoft.com/office/officeart/2005/8/layout/hList1"/>
    <dgm:cxn modelId="{1F549540-F531-4B90-A27F-85E708274493}" type="presOf" srcId="{26182C4E-0A3D-4AD2-9FDC-1C1132DA4978}" destId="{4E6BBFF5-A8D4-4F51-AB1B-B50CAD0AF10E}" srcOrd="0" destOrd="0" presId="urn:microsoft.com/office/officeart/2005/8/layout/hList1"/>
    <dgm:cxn modelId="{06256C65-086B-47C5-A4DD-A9D2EBCAA746}" srcId="{DE7483FF-630E-4361-B3EC-4C4D10210500}" destId="{26182C4E-0A3D-4AD2-9FDC-1C1132DA4978}" srcOrd="0" destOrd="0" parTransId="{182BBECF-605A-45E4-8CD9-A078833D53D8}" sibTransId="{51A5C55D-5195-44F0-A96F-4170180376C6}"/>
    <dgm:cxn modelId="{BDE00B7F-28D6-4174-96B0-EF991090264A}" srcId="{F4F06940-1FDD-4C3C-88B6-087BEFB2A713}" destId="{060C1DEB-6CF1-4A79-8234-FE8823267D7E}" srcOrd="0" destOrd="0" parTransId="{1D58C036-D269-48EB-B56B-AAD240830CE4}" sibTransId="{BFDC5639-9336-4226-A6EC-20772AC46F88}"/>
    <dgm:cxn modelId="{194364AE-F069-44CC-B0FA-112DBFAD89F4}" type="presOf" srcId="{447426EC-C409-4556-B013-8A1CB7A2CE9C}" destId="{D16EFA81-D93B-47B7-8CE1-971010F7A8CC}" srcOrd="0" destOrd="0" presId="urn:microsoft.com/office/officeart/2005/8/layout/hList1"/>
    <dgm:cxn modelId="{7498CCB0-C408-4795-9955-7D26F04403BE}" type="presOf" srcId="{F4F06940-1FDD-4C3C-88B6-087BEFB2A713}" destId="{D11F8D58-562F-49DC-A89C-56A73A892C22}" srcOrd="0" destOrd="0" presId="urn:microsoft.com/office/officeart/2005/8/layout/hList1"/>
    <dgm:cxn modelId="{EA3BE3B4-7973-44DB-9178-7A903AA01B81}" type="presOf" srcId="{060C1DEB-6CF1-4A79-8234-FE8823267D7E}" destId="{4A06862A-6D18-42E7-B19D-05BCE9F35D1D}" srcOrd="0" destOrd="0" presId="urn:microsoft.com/office/officeart/2005/8/layout/hList1"/>
    <dgm:cxn modelId="{8D1D0DB6-AC7D-4347-BCC1-49A24722CB11}" type="presOf" srcId="{AF428DD7-1E78-4B4D-8002-32528A1E5856}" destId="{2EE4CEC8-DA9A-41DB-9722-337F4CF1ED79}" srcOrd="0" destOrd="0" presId="urn:microsoft.com/office/officeart/2005/8/layout/hList1"/>
    <dgm:cxn modelId="{F59073C2-03BB-40AC-982A-A20757EA6AF8}" type="presOf" srcId="{DE7483FF-630E-4361-B3EC-4C4D10210500}" destId="{B16D8BAA-6F3E-4E0D-89BD-B5BF8A579F4A}" srcOrd="0" destOrd="0" presId="urn:microsoft.com/office/officeart/2005/8/layout/hList1"/>
    <dgm:cxn modelId="{80155BD0-C747-47F1-A566-9D6BC3E5B222}" srcId="{F4F06940-1FDD-4C3C-88B6-087BEFB2A713}" destId="{85BBFFBF-42C8-41BF-8FE6-B014FB2BC0EB}" srcOrd="3" destOrd="0" parTransId="{8A0058CD-FA68-44A3-BB99-D9EC7995084E}" sibTransId="{402EFBA2-94A3-403E-A7F3-8BA2C97C276F}"/>
    <dgm:cxn modelId="{39C7F9D1-134B-4893-B07A-F3C856AC4EF3}" type="presOf" srcId="{559CDB84-4597-4FD6-A238-5301CCD8CCDA}" destId="{62CF117C-14D8-4A23-AB09-298801AF8CB0}" srcOrd="0" destOrd="0" presId="urn:microsoft.com/office/officeart/2005/8/layout/hList1"/>
    <dgm:cxn modelId="{84CE0DDC-E134-47B3-A2A1-E3EED0426B2E}" srcId="{85BBFFBF-42C8-41BF-8FE6-B014FB2BC0EB}" destId="{AF428DD7-1E78-4B4D-8002-32528A1E5856}" srcOrd="0" destOrd="0" parTransId="{B0812CCB-DAF8-4318-9A86-1FEA4F5BC81C}" sibTransId="{81279624-6ABB-4FCF-B5E0-5567FC5F850D}"/>
    <dgm:cxn modelId="{A8A596DF-CA6D-49FF-842D-51AC1DC20423}" srcId="{F4F06940-1FDD-4C3C-88B6-087BEFB2A713}" destId="{559CDB84-4597-4FD6-A238-5301CCD8CCDA}" srcOrd="2" destOrd="0" parTransId="{225E1D66-C547-4BDC-9B8B-53343F09364C}" sibTransId="{D6145516-2855-4B4A-B9C7-A0782D5E676E}"/>
    <dgm:cxn modelId="{2920B8F7-5807-4C6C-90CE-30753E5F3096}" srcId="{F4F06940-1FDD-4C3C-88B6-087BEFB2A713}" destId="{DE7483FF-630E-4361-B3EC-4C4D10210500}" srcOrd="1" destOrd="0" parTransId="{19B54EB3-F578-4048-B3CD-C8ABB9DAB382}" sibTransId="{F6CE87FC-2431-43B9-9B9C-5DFCFD512CA2}"/>
    <dgm:cxn modelId="{52F368FD-C208-4229-B1A3-A435DFD319D5}" type="presOf" srcId="{85BBFFBF-42C8-41BF-8FE6-B014FB2BC0EB}" destId="{C75D734D-8234-4816-B68E-537615679AFE}" srcOrd="0" destOrd="0" presId="urn:microsoft.com/office/officeart/2005/8/layout/hList1"/>
    <dgm:cxn modelId="{17483C31-A942-489F-B098-618260E8D330}" type="presParOf" srcId="{D11F8D58-562F-49DC-A89C-56A73A892C22}" destId="{16F3DFE0-4E95-43A1-B03C-4035B628AB9C}" srcOrd="0" destOrd="0" presId="urn:microsoft.com/office/officeart/2005/8/layout/hList1"/>
    <dgm:cxn modelId="{750BC5E2-8CAA-4A0B-B806-CD04348985E2}" type="presParOf" srcId="{16F3DFE0-4E95-43A1-B03C-4035B628AB9C}" destId="{4A06862A-6D18-42E7-B19D-05BCE9F35D1D}" srcOrd="0" destOrd="0" presId="urn:microsoft.com/office/officeart/2005/8/layout/hList1"/>
    <dgm:cxn modelId="{CFA3177A-1E7B-4355-B6D6-77628C60864E}" type="presParOf" srcId="{16F3DFE0-4E95-43A1-B03C-4035B628AB9C}" destId="{24E539A1-EA5F-41AA-B78C-DBA2AAE1FF47}" srcOrd="1" destOrd="0" presId="urn:microsoft.com/office/officeart/2005/8/layout/hList1"/>
    <dgm:cxn modelId="{D78D1905-FEB8-47BA-A735-FCE6341A5CAE}" type="presParOf" srcId="{D11F8D58-562F-49DC-A89C-56A73A892C22}" destId="{ADC3403A-EEC4-43D9-B8C8-31A6013D8BE4}" srcOrd="1" destOrd="0" presId="urn:microsoft.com/office/officeart/2005/8/layout/hList1"/>
    <dgm:cxn modelId="{A1C4A73B-DA0F-4363-8477-AB14AC2687DD}" type="presParOf" srcId="{D11F8D58-562F-49DC-A89C-56A73A892C22}" destId="{99861F43-D28B-49A6-A298-DD0DD70E17D3}" srcOrd="2" destOrd="0" presId="urn:microsoft.com/office/officeart/2005/8/layout/hList1"/>
    <dgm:cxn modelId="{905E9463-0969-441F-B77A-FFDB9711A28A}" type="presParOf" srcId="{99861F43-D28B-49A6-A298-DD0DD70E17D3}" destId="{B16D8BAA-6F3E-4E0D-89BD-B5BF8A579F4A}" srcOrd="0" destOrd="0" presId="urn:microsoft.com/office/officeart/2005/8/layout/hList1"/>
    <dgm:cxn modelId="{4C910919-8391-455F-899F-3F6D6059FD20}" type="presParOf" srcId="{99861F43-D28B-49A6-A298-DD0DD70E17D3}" destId="{4E6BBFF5-A8D4-4F51-AB1B-B50CAD0AF10E}" srcOrd="1" destOrd="0" presId="urn:microsoft.com/office/officeart/2005/8/layout/hList1"/>
    <dgm:cxn modelId="{2DF24AC3-15E6-4149-8C1F-11E7E4A9BB9D}" type="presParOf" srcId="{D11F8D58-562F-49DC-A89C-56A73A892C22}" destId="{6C56087A-B205-4DAA-B48A-0931560D877B}" srcOrd="3" destOrd="0" presId="urn:microsoft.com/office/officeart/2005/8/layout/hList1"/>
    <dgm:cxn modelId="{A1E0ECFC-40E0-4A78-9EED-45B503F24342}" type="presParOf" srcId="{D11F8D58-562F-49DC-A89C-56A73A892C22}" destId="{7087D070-6CC4-4CB0-A75D-545223511B01}" srcOrd="4" destOrd="0" presId="urn:microsoft.com/office/officeart/2005/8/layout/hList1"/>
    <dgm:cxn modelId="{425B3EAF-180B-442F-8F54-A1B1DD6B24E8}" type="presParOf" srcId="{7087D070-6CC4-4CB0-A75D-545223511B01}" destId="{62CF117C-14D8-4A23-AB09-298801AF8CB0}" srcOrd="0" destOrd="0" presId="urn:microsoft.com/office/officeart/2005/8/layout/hList1"/>
    <dgm:cxn modelId="{5585B682-9524-438C-8D8A-869D2CCC9557}" type="presParOf" srcId="{7087D070-6CC4-4CB0-A75D-545223511B01}" destId="{D16EFA81-D93B-47B7-8CE1-971010F7A8CC}" srcOrd="1" destOrd="0" presId="urn:microsoft.com/office/officeart/2005/8/layout/hList1"/>
    <dgm:cxn modelId="{36B8214B-4FCC-49E2-B128-41B978FFB5CD}" type="presParOf" srcId="{D11F8D58-562F-49DC-A89C-56A73A892C22}" destId="{31D2AC14-D92C-44E9-8012-6183B2CE9078}" srcOrd="5" destOrd="0" presId="urn:microsoft.com/office/officeart/2005/8/layout/hList1"/>
    <dgm:cxn modelId="{3558AA10-750C-4B8C-B1D4-B2269A293D48}" type="presParOf" srcId="{D11F8D58-562F-49DC-A89C-56A73A892C22}" destId="{851B3366-BF09-4DD4-8CCD-5D52157172B3}" srcOrd="6" destOrd="0" presId="urn:microsoft.com/office/officeart/2005/8/layout/hList1"/>
    <dgm:cxn modelId="{7406CB32-61D4-4DA8-A4AE-E619220209E0}" type="presParOf" srcId="{851B3366-BF09-4DD4-8CCD-5D52157172B3}" destId="{C75D734D-8234-4816-B68E-537615679AFE}" srcOrd="0" destOrd="0" presId="urn:microsoft.com/office/officeart/2005/8/layout/hList1"/>
    <dgm:cxn modelId="{94E50CC5-5783-49FC-8831-B177A38854EB}" type="presParOf" srcId="{851B3366-BF09-4DD4-8CCD-5D52157172B3}" destId="{2EE4CEC8-DA9A-41DB-9722-337F4CF1ED7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7172F-8876-449B-A326-688EB3BE2953}">
      <dsp:nvSpPr>
        <dsp:cNvPr id="0" name=""/>
        <dsp:cNvSpPr/>
      </dsp:nvSpPr>
      <dsp:spPr>
        <a:xfrm>
          <a:off x="0" y="4019"/>
          <a:ext cx="3269972" cy="327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HTML</a:t>
          </a:r>
        </a:p>
      </dsp:txBody>
      <dsp:txXfrm>
        <a:off x="15992" y="20011"/>
        <a:ext cx="3237988" cy="295616"/>
      </dsp:txXfrm>
    </dsp:sp>
    <dsp:sp modelId="{3B359719-B7CB-432A-B707-8970E3085423}">
      <dsp:nvSpPr>
        <dsp:cNvPr id="0" name=""/>
        <dsp:cNvSpPr/>
      </dsp:nvSpPr>
      <dsp:spPr>
        <a:xfrm>
          <a:off x="0" y="371939"/>
          <a:ext cx="3269972" cy="327600"/>
        </a:xfrm>
        <a:prstGeom prst="roundRect">
          <a:avLst/>
        </a:prstGeom>
        <a:solidFill>
          <a:schemeClr val="accent2">
            <a:hueOff val="222114"/>
            <a:satOff val="3516"/>
            <a:lumOff val="-99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Java</a:t>
          </a:r>
        </a:p>
      </dsp:txBody>
      <dsp:txXfrm>
        <a:off x="15992" y="387931"/>
        <a:ext cx="3237988" cy="295616"/>
      </dsp:txXfrm>
    </dsp:sp>
    <dsp:sp modelId="{53EA3677-9757-4EFA-BAA1-7A61FFB1C56C}">
      <dsp:nvSpPr>
        <dsp:cNvPr id="0" name=""/>
        <dsp:cNvSpPr/>
      </dsp:nvSpPr>
      <dsp:spPr>
        <a:xfrm>
          <a:off x="0" y="739859"/>
          <a:ext cx="3269972" cy="327600"/>
        </a:xfrm>
        <a:prstGeom prst="roundRect">
          <a:avLst/>
        </a:prstGeom>
        <a:solidFill>
          <a:schemeClr val="accent2">
            <a:hueOff val="444227"/>
            <a:satOff val="7032"/>
            <a:lumOff val="-198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Windows</a:t>
          </a:r>
        </a:p>
      </dsp:txBody>
      <dsp:txXfrm>
        <a:off x="15992" y="755851"/>
        <a:ext cx="3237988" cy="295616"/>
      </dsp:txXfrm>
    </dsp:sp>
    <dsp:sp modelId="{77BB0335-778E-41C6-82BA-183993147C4D}">
      <dsp:nvSpPr>
        <dsp:cNvPr id="0" name=""/>
        <dsp:cNvSpPr/>
      </dsp:nvSpPr>
      <dsp:spPr>
        <a:xfrm>
          <a:off x="0" y="1107779"/>
          <a:ext cx="3269972" cy="327600"/>
        </a:xfrm>
        <a:prstGeom prst="roundRect">
          <a:avLst/>
        </a:prstGeom>
        <a:solidFill>
          <a:schemeClr val="accent2">
            <a:hueOff val="666341"/>
            <a:satOff val="10548"/>
            <a:lumOff val="-297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.NET</a:t>
          </a:r>
        </a:p>
      </dsp:txBody>
      <dsp:txXfrm>
        <a:off x="15992" y="1123771"/>
        <a:ext cx="3237988" cy="295616"/>
      </dsp:txXfrm>
    </dsp:sp>
    <dsp:sp modelId="{9E5B1E64-C84B-43FD-BFE3-569EE8419708}">
      <dsp:nvSpPr>
        <dsp:cNvPr id="0" name=""/>
        <dsp:cNvSpPr/>
      </dsp:nvSpPr>
      <dsp:spPr>
        <a:xfrm>
          <a:off x="0" y="1475699"/>
          <a:ext cx="3269972" cy="327600"/>
        </a:xfrm>
        <a:prstGeom prst="roundRect">
          <a:avLst/>
        </a:prstGeom>
        <a:solidFill>
          <a:schemeClr val="accent2">
            <a:hueOff val="888454"/>
            <a:satOff val="14063"/>
            <a:lumOff val="-396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Mainframe</a:t>
          </a:r>
        </a:p>
      </dsp:txBody>
      <dsp:txXfrm>
        <a:off x="15992" y="1491691"/>
        <a:ext cx="3237988" cy="295616"/>
      </dsp:txXfrm>
    </dsp:sp>
    <dsp:sp modelId="{D1820A19-0AD2-486E-8F7E-12469F9B837F}">
      <dsp:nvSpPr>
        <dsp:cNvPr id="0" name=""/>
        <dsp:cNvSpPr/>
      </dsp:nvSpPr>
      <dsp:spPr>
        <a:xfrm>
          <a:off x="0" y="1843619"/>
          <a:ext cx="3269972" cy="327600"/>
        </a:xfrm>
        <a:prstGeom prst="roundRect">
          <a:avLst/>
        </a:prstGeom>
        <a:solidFill>
          <a:schemeClr val="accent2">
            <a:hueOff val="1110568"/>
            <a:satOff val="17579"/>
            <a:lumOff val="-495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Visual Basic</a:t>
          </a:r>
        </a:p>
      </dsp:txBody>
      <dsp:txXfrm>
        <a:off x="15992" y="1859611"/>
        <a:ext cx="3237988" cy="295616"/>
      </dsp:txXfrm>
    </dsp:sp>
    <dsp:sp modelId="{1AEE3947-3DB3-48AA-92DB-5BEF6D61BC9B}">
      <dsp:nvSpPr>
        <dsp:cNvPr id="0" name=""/>
        <dsp:cNvSpPr/>
      </dsp:nvSpPr>
      <dsp:spPr>
        <a:xfrm>
          <a:off x="0" y="2211539"/>
          <a:ext cx="3269972" cy="327600"/>
        </a:xfrm>
        <a:prstGeom prst="roundRect">
          <a:avLst/>
        </a:prstGeom>
        <a:solidFill>
          <a:schemeClr val="accent2">
            <a:hueOff val="1332682"/>
            <a:satOff val="21095"/>
            <a:lumOff val="-594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PDF</a:t>
          </a:r>
        </a:p>
      </dsp:txBody>
      <dsp:txXfrm>
        <a:off x="15992" y="2227531"/>
        <a:ext cx="3237988" cy="295616"/>
      </dsp:txXfrm>
    </dsp:sp>
    <dsp:sp modelId="{AE8041B7-F226-4B5C-813B-8816B3FF302B}">
      <dsp:nvSpPr>
        <dsp:cNvPr id="0" name=""/>
        <dsp:cNvSpPr/>
      </dsp:nvSpPr>
      <dsp:spPr>
        <a:xfrm>
          <a:off x="0" y="2579459"/>
          <a:ext cx="3269972" cy="327600"/>
        </a:xfrm>
        <a:prstGeom prst="roundRect">
          <a:avLst/>
        </a:prstGeom>
        <a:solidFill>
          <a:schemeClr val="accent2">
            <a:hueOff val="1554795"/>
            <a:satOff val="24611"/>
            <a:lumOff val="-6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Silverlight</a:t>
          </a:r>
        </a:p>
      </dsp:txBody>
      <dsp:txXfrm>
        <a:off x="15992" y="2595451"/>
        <a:ext cx="3237988" cy="295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D1EC0-0794-4042-B214-3DE36EF5B7BD}">
      <dsp:nvSpPr>
        <dsp:cNvPr id="0" name=""/>
        <dsp:cNvSpPr/>
      </dsp:nvSpPr>
      <dsp:spPr>
        <a:xfrm>
          <a:off x="0" y="4019"/>
          <a:ext cx="3269972" cy="327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Eclipse</a:t>
          </a:r>
        </a:p>
      </dsp:txBody>
      <dsp:txXfrm>
        <a:off x="15992" y="20011"/>
        <a:ext cx="3237988" cy="295616"/>
      </dsp:txXfrm>
    </dsp:sp>
    <dsp:sp modelId="{FA1EE28E-0CC9-4AD0-BD6A-358D34DDE73A}">
      <dsp:nvSpPr>
        <dsp:cNvPr id="0" name=""/>
        <dsp:cNvSpPr/>
      </dsp:nvSpPr>
      <dsp:spPr>
        <a:xfrm>
          <a:off x="0" y="371939"/>
          <a:ext cx="3269972" cy="327600"/>
        </a:xfrm>
        <a:prstGeom prst="roundRect">
          <a:avLst/>
        </a:prstGeom>
        <a:solidFill>
          <a:schemeClr val="accent5">
            <a:hueOff val="-63889"/>
            <a:satOff val="3663"/>
            <a:lumOff val="1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SAP</a:t>
          </a:r>
        </a:p>
      </dsp:txBody>
      <dsp:txXfrm>
        <a:off x="15992" y="387931"/>
        <a:ext cx="3237988" cy="295616"/>
      </dsp:txXfrm>
    </dsp:sp>
    <dsp:sp modelId="{93A8A74A-D9F8-4005-BD1C-ADE3AF72CBBC}">
      <dsp:nvSpPr>
        <dsp:cNvPr id="0" name=""/>
        <dsp:cNvSpPr/>
      </dsp:nvSpPr>
      <dsp:spPr>
        <a:xfrm>
          <a:off x="0" y="739859"/>
          <a:ext cx="3269972" cy="327600"/>
        </a:xfrm>
        <a:prstGeom prst="roundRect">
          <a:avLst/>
        </a:prstGeom>
        <a:solidFill>
          <a:schemeClr val="accent5">
            <a:hueOff val="-127777"/>
            <a:satOff val="7326"/>
            <a:lumOff val="35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Siebel</a:t>
          </a:r>
        </a:p>
      </dsp:txBody>
      <dsp:txXfrm>
        <a:off x="15992" y="755851"/>
        <a:ext cx="3237988" cy="295616"/>
      </dsp:txXfrm>
    </dsp:sp>
    <dsp:sp modelId="{585DC6E0-DD92-432B-8932-092473A0C6E7}">
      <dsp:nvSpPr>
        <dsp:cNvPr id="0" name=""/>
        <dsp:cNvSpPr/>
      </dsp:nvSpPr>
      <dsp:spPr>
        <a:xfrm>
          <a:off x="0" y="1107779"/>
          <a:ext cx="3269972" cy="327600"/>
        </a:xfrm>
        <a:prstGeom prst="roundRect">
          <a:avLst/>
        </a:prstGeom>
        <a:solidFill>
          <a:schemeClr val="accent5">
            <a:hueOff val="-191666"/>
            <a:satOff val="10989"/>
            <a:lumOff val="53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Flex</a:t>
          </a:r>
        </a:p>
      </dsp:txBody>
      <dsp:txXfrm>
        <a:off x="15992" y="1123771"/>
        <a:ext cx="3237988" cy="295616"/>
      </dsp:txXfrm>
    </dsp:sp>
    <dsp:sp modelId="{B43B0D36-40B6-4B0A-8EE3-B7BC37877D56}">
      <dsp:nvSpPr>
        <dsp:cNvPr id="0" name=""/>
        <dsp:cNvSpPr/>
      </dsp:nvSpPr>
      <dsp:spPr>
        <a:xfrm>
          <a:off x="0" y="1475699"/>
          <a:ext cx="3269972" cy="327600"/>
        </a:xfrm>
        <a:prstGeom prst="roundRect">
          <a:avLst/>
        </a:prstGeom>
        <a:solidFill>
          <a:schemeClr val="accent5">
            <a:hueOff val="-255554"/>
            <a:satOff val="14652"/>
            <a:lumOff val="71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Ajax</a:t>
          </a:r>
        </a:p>
      </dsp:txBody>
      <dsp:txXfrm>
        <a:off x="15992" y="1491691"/>
        <a:ext cx="3237988" cy="295616"/>
      </dsp:txXfrm>
    </dsp:sp>
    <dsp:sp modelId="{2274E27F-D719-43BE-A988-5F369C6DA49A}">
      <dsp:nvSpPr>
        <dsp:cNvPr id="0" name=""/>
        <dsp:cNvSpPr/>
      </dsp:nvSpPr>
      <dsp:spPr>
        <a:xfrm>
          <a:off x="0" y="1843619"/>
          <a:ext cx="3269972" cy="327600"/>
        </a:xfrm>
        <a:prstGeom prst="roundRect">
          <a:avLst/>
        </a:prstGeom>
        <a:solidFill>
          <a:schemeClr val="accent5">
            <a:hueOff val="-319443"/>
            <a:satOff val="18315"/>
            <a:lumOff val="89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Dojo</a:t>
          </a:r>
        </a:p>
      </dsp:txBody>
      <dsp:txXfrm>
        <a:off x="15992" y="1859611"/>
        <a:ext cx="3237988" cy="295616"/>
      </dsp:txXfrm>
    </dsp:sp>
    <dsp:sp modelId="{F32E1D52-5E7F-4919-9284-F20BF253923F}">
      <dsp:nvSpPr>
        <dsp:cNvPr id="0" name=""/>
        <dsp:cNvSpPr/>
      </dsp:nvSpPr>
      <dsp:spPr>
        <a:xfrm>
          <a:off x="0" y="2211539"/>
          <a:ext cx="3269972" cy="327600"/>
        </a:xfrm>
        <a:prstGeom prst="roundRect">
          <a:avLst/>
        </a:prstGeom>
        <a:solidFill>
          <a:schemeClr val="accent5">
            <a:hueOff val="-383331"/>
            <a:satOff val="21978"/>
            <a:lumOff val="107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GEF</a:t>
          </a:r>
        </a:p>
      </dsp:txBody>
      <dsp:txXfrm>
        <a:off x="15992" y="2227531"/>
        <a:ext cx="3237988" cy="295616"/>
      </dsp:txXfrm>
    </dsp:sp>
    <dsp:sp modelId="{ACA1A4E4-47D0-4730-A24C-27C0320667E9}">
      <dsp:nvSpPr>
        <dsp:cNvPr id="0" name=""/>
        <dsp:cNvSpPr/>
      </dsp:nvSpPr>
      <dsp:spPr>
        <a:xfrm>
          <a:off x="0" y="2579459"/>
          <a:ext cx="3269972" cy="327600"/>
        </a:xfrm>
        <a:prstGeom prst="roundRect">
          <a:avLst/>
        </a:prstGeom>
        <a:solidFill>
          <a:schemeClr val="accent5">
            <a:hueOff val="-447220"/>
            <a:satOff val="25641"/>
            <a:lumOff val="1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PowerBuilder</a:t>
          </a:r>
        </a:p>
      </dsp:txBody>
      <dsp:txXfrm>
        <a:off x="15992" y="2595451"/>
        <a:ext cx="3237988" cy="295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6862A-6D18-42E7-B19D-05BCE9F35D1D}">
      <dsp:nvSpPr>
        <dsp:cNvPr id="0" name=""/>
        <dsp:cNvSpPr/>
      </dsp:nvSpPr>
      <dsp:spPr>
        <a:xfrm>
          <a:off x="2424" y="370552"/>
          <a:ext cx="1457553" cy="4526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t>Data Verification Point</a:t>
          </a:r>
        </a:p>
      </dsp:txBody>
      <dsp:txXfrm>
        <a:off x="2424" y="370552"/>
        <a:ext cx="1457553" cy="452633"/>
      </dsp:txXfrm>
    </dsp:sp>
    <dsp:sp modelId="{24E539A1-EA5F-41AA-B78C-DBA2AAE1FF47}">
      <dsp:nvSpPr>
        <dsp:cNvPr id="0" name=""/>
        <dsp:cNvSpPr/>
      </dsp:nvSpPr>
      <dsp:spPr>
        <a:xfrm>
          <a:off x="2424" y="823185"/>
          <a:ext cx="1457553" cy="1717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Verify data for the selected Test Object to see if any changes have occurred, either intentionally or unintentionally.</a:t>
          </a:r>
        </a:p>
      </dsp:txBody>
      <dsp:txXfrm>
        <a:off x="2424" y="823185"/>
        <a:ext cx="1457553" cy="1717340"/>
      </dsp:txXfrm>
    </dsp:sp>
    <dsp:sp modelId="{B16D8BAA-6F3E-4E0D-89BD-B5BF8A579F4A}">
      <dsp:nvSpPr>
        <dsp:cNvPr id="0" name=""/>
        <dsp:cNvSpPr/>
      </dsp:nvSpPr>
      <dsp:spPr>
        <a:xfrm>
          <a:off x="1664034" y="370552"/>
          <a:ext cx="1457553" cy="4526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t>Properties Verification Point</a:t>
          </a:r>
        </a:p>
      </dsp:txBody>
      <dsp:txXfrm>
        <a:off x="1664034" y="370552"/>
        <a:ext cx="1457553" cy="452633"/>
      </dsp:txXfrm>
    </dsp:sp>
    <dsp:sp modelId="{4E6BBFF5-A8D4-4F51-AB1B-B50CAD0AF10E}">
      <dsp:nvSpPr>
        <dsp:cNvPr id="0" name=""/>
        <dsp:cNvSpPr/>
      </dsp:nvSpPr>
      <dsp:spPr>
        <a:xfrm>
          <a:off x="1664034" y="823185"/>
          <a:ext cx="1457553" cy="1717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Verify specific properties for the selected Test Object to see if any changes have occurred, either intentionally or unintentionally.</a:t>
          </a:r>
        </a:p>
      </dsp:txBody>
      <dsp:txXfrm>
        <a:off x="1664034" y="823185"/>
        <a:ext cx="1457553" cy="1717340"/>
      </dsp:txXfrm>
    </dsp:sp>
    <dsp:sp modelId="{62CF117C-14D8-4A23-AB09-298801AF8CB0}">
      <dsp:nvSpPr>
        <dsp:cNvPr id="0" name=""/>
        <dsp:cNvSpPr/>
      </dsp:nvSpPr>
      <dsp:spPr>
        <a:xfrm>
          <a:off x="3325645" y="370552"/>
          <a:ext cx="1457553" cy="4526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t>Image Verification Point</a:t>
          </a:r>
        </a:p>
      </dsp:txBody>
      <dsp:txXfrm>
        <a:off x="3325645" y="370552"/>
        <a:ext cx="1457553" cy="452633"/>
      </dsp:txXfrm>
    </dsp:sp>
    <dsp:sp modelId="{D16EFA81-D93B-47B7-8CE1-971010F7A8CC}">
      <dsp:nvSpPr>
        <dsp:cNvPr id="0" name=""/>
        <dsp:cNvSpPr/>
      </dsp:nvSpPr>
      <dsp:spPr>
        <a:xfrm>
          <a:off x="3325645" y="823185"/>
          <a:ext cx="1457553" cy="1717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Verify image for the selected Test Object to see if any changes have occurred, either intentionally or unintentionally.</a:t>
          </a:r>
        </a:p>
      </dsp:txBody>
      <dsp:txXfrm>
        <a:off x="3325645" y="823185"/>
        <a:ext cx="1457553" cy="1717340"/>
      </dsp:txXfrm>
    </dsp:sp>
    <dsp:sp modelId="{C75D734D-8234-4816-B68E-537615679AFE}">
      <dsp:nvSpPr>
        <dsp:cNvPr id="0" name=""/>
        <dsp:cNvSpPr/>
      </dsp:nvSpPr>
      <dsp:spPr>
        <a:xfrm>
          <a:off x="4987256" y="370552"/>
          <a:ext cx="1457553" cy="45263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t>Screen Image Verification Point</a:t>
          </a:r>
        </a:p>
      </dsp:txBody>
      <dsp:txXfrm>
        <a:off x="4987256" y="370552"/>
        <a:ext cx="1457553" cy="452633"/>
      </dsp:txXfrm>
    </dsp:sp>
    <dsp:sp modelId="{2EE4CEC8-DA9A-41DB-9722-337F4CF1ED79}">
      <dsp:nvSpPr>
        <dsp:cNvPr id="0" name=""/>
        <dsp:cNvSpPr/>
      </dsp:nvSpPr>
      <dsp:spPr>
        <a:xfrm>
          <a:off x="4987256" y="823185"/>
          <a:ext cx="1457553" cy="1717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Verify full / selected area of screen image to see if any changes have occurred, either intentionally or unintentionally.</a:t>
          </a:r>
        </a:p>
      </dsp:txBody>
      <dsp:txXfrm>
        <a:off x="4987256" y="823185"/>
        <a:ext cx="1457553" cy="1717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C537B2D8-7AE4-AF40-847F-78BE659E3D7F}" type="datetimeFigureOut">
              <a:rPr lang="en-US"/>
              <a:pPr>
                <a:defRPr/>
              </a:pPr>
              <a:t>8/8/2017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425B6B6-7BDF-7543-BB80-1E8CD5DFB3A9}" type="slidenum">
              <a:rPr lang="en-US"/>
              <a:pPr>
                <a:defRPr/>
              </a:pPr>
              <a:t>‹#›</a:t>
            </a:fld>
            <a:endParaRPr lang="en-US" dirty="0"/>
          </a:p>
        </p:txBody>
      </p:sp>
    </p:spTree>
    <p:extLst>
      <p:ext uri="{BB962C8B-B14F-4D97-AF65-F5344CB8AC3E}">
        <p14:creationId xmlns:p14="http://schemas.microsoft.com/office/powerpoint/2010/main" val="27216522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4" name="Rectangle 3"/>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2" name="Title 1"/>
          <p:cNvSpPr>
            <a:spLocks noGrp="1"/>
          </p:cNvSpPr>
          <p:nvPr>
            <p:ph type="title"/>
          </p:nvPr>
        </p:nvSpPr>
        <p:spPr>
          <a:xfrm>
            <a:off x="597875" y="602769"/>
            <a:ext cx="3962400" cy="777136"/>
          </a:xfrm>
        </p:spPr>
        <p:txBody>
          <a:bodyPr/>
          <a:lstStyle>
            <a:lvl1pPr algn="l" defTabSz="914400" rtl="0" eaLnBrk="1" latinLnBrk="0" hangingPunct="1">
              <a:lnSpc>
                <a:spcPts val="3000"/>
              </a:lnSpc>
              <a:spcBef>
                <a:spcPct val="0"/>
              </a:spcBef>
              <a:buNone/>
              <a:defRPr lang="en-US" sz="2800" kern="1200" baseline="0" dirty="0">
                <a:solidFill>
                  <a:schemeClr val="tx1"/>
                </a:solidFill>
                <a:latin typeface="+mj-lt"/>
                <a:ea typeface="+mj-ea"/>
                <a:cs typeface="+mj-cs"/>
              </a:defRPr>
            </a:lvl1pPr>
          </a:lstStyle>
          <a:p>
            <a:r>
              <a:rPr lang="en-US"/>
              <a:t>Click to edit Master title style</a:t>
            </a:r>
            <a:endParaRPr lang="en-US" dirty="0"/>
          </a:p>
        </p:txBody>
      </p:sp>
      <p:sp>
        <p:nvSpPr>
          <p:cNvPr id="10" name="Subtitle 2"/>
          <p:cNvSpPr>
            <a:spLocks noGrp="1"/>
          </p:cNvSpPr>
          <p:nvPr>
            <p:ph type="subTitle" idx="11"/>
          </p:nvPr>
        </p:nvSpPr>
        <p:spPr>
          <a:xfrm>
            <a:off x="600869" y="1779177"/>
            <a:ext cx="3968750" cy="307777"/>
          </a:xfrm>
        </p:spPr>
        <p:txBody>
          <a:bodyPr/>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5185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3BF8EC9-7369-964B-8DC2-5B96682FF51E}"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2" name="Title 1"/>
          <p:cNvSpPr>
            <a:spLocks noGrp="1"/>
          </p:cNvSpPr>
          <p:nvPr>
            <p:ph type="title"/>
          </p:nvPr>
        </p:nvSpPr>
        <p:spPr>
          <a:xfrm>
            <a:off x="592933" y="595035"/>
            <a:ext cx="3733800" cy="392415"/>
          </a:xfrm>
        </p:spPr>
        <p:txBody>
          <a:bodyPr/>
          <a:lstStyle>
            <a:lvl1pPr>
              <a:lnSpc>
                <a:spcPts val="3000"/>
              </a:lnSpc>
              <a:defRPr sz="2800" baseline="0">
                <a:solidFill>
                  <a:schemeClr val="accent5"/>
                </a:solidFill>
              </a:defRPr>
            </a:lvl1pPr>
          </a:lstStyle>
          <a:p>
            <a:r>
              <a:rPr lang="en-US" dirty="0"/>
              <a:t>Click to edit Master title</a:t>
            </a:r>
          </a:p>
        </p:txBody>
      </p:sp>
      <p:sp>
        <p:nvSpPr>
          <p:cNvPr id="11"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3"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4"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088786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806DF80C-5C92-D746-A4A1-7D56870E466C}"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88135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D5D4814-0DAD-4944-B42F-5EB80A173128}"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4"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15"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0939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5437473A-64AA-BF41-A59D-B0A3EBB1A042}"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2749595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6991156-A38E-B844-80BD-E3C30561070B}"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313191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441B70F-C5D5-7E40-A9F8-1B024354AB79}"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2933" y="589129"/>
            <a:ext cx="3962400" cy="392415"/>
          </a:xfrm>
        </p:spPr>
        <p:txBody>
          <a:bodyPr/>
          <a:lstStyle>
            <a:lvl1pPr>
              <a:lnSpc>
                <a:spcPts val="3000"/>
              </a:lnSpc>
              <a:defRPr sz="2800" baseline="0">
                <a:solidFill>
                  <a:schemeClr val="accent6"/>
                </a:solidFill>
              </a:defRPr>
            </a:lvl1pPr>
          </a:lstStyle>
          <a:p>
            <a:r>
              <a:rPr lang="en-US" dirty="0"/>
              <a:t>Click to edit Master title</a:t>
            </a:r>
          </a:p>
        </p:txBody>
      </p:sp>
    </p:spTree>
    <p:extLst>
      <p:ext uri="{BB962C8B-B14F-4D97-AF65-F5344CB8AC3E}">
        <p14:creationId xmlns:p14="http://schemas.microsoft.com/office/powerpoint/2010/main" val="4068505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8"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50"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050276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91"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752285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slide im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330389"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9E9494"/>
                </a:solidFill>
                <a:cs typeface="Arial" charset="0"/>
              </a:rPr>
              <a:t>© 2015 IBM Corporation</a:t>
            </a:r>
          </a:p>
        </p:txBody>
      </p:sp>
      <p:sp>
        <p:nvSpPr>
          <p:cNvPr id="53"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chemeClr val="bg1"/>
                </a:solidFill>
                <a:latin typeface="+mj-lt"/>
                <a:ea typeface="+mj-ea"/>
                <a:cs typeface="+mj-cs"/>
              </a:defRPr>
            </a:lvl1pPr>
          </a:lstStyle>
          <a:p>
            <a:r>
              <a:rPr lang="en-US" dirty="0"/>
              <a:t>Click to edit Master title style</a:t>
            </a:r>
          </a:p>
        </p:txBody>
      </p:sp>
      <p:sp>
        <p:nvSpPr>
          <p:cNvPr id="57"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228903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84683A7D-6FDF-A842-8832-821532B27965}"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088979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5D6E1917-185B-454E-8324-5A290C06F095}" type="slidenum">
              <a:rPr lang="en-US" sz="600">
                <a:solidFill>
                  <a:schemeClr val="bg1"/>
                </a:solidFill>
                <a:cs typeface="Arial" charset="0"/>
              </a:rPr>
              <a:pPr/>
              <a:t>‹#›</a:t>
            </a:fld>
            <a:endParaRPr lang="en-US" sz="600">
              <a:solidFill>
                <a:schemeClr val="bg1"/>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chemeClr val="bg1"/>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5274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CE6A894-8705-4C47-BA6F-6BC508F9A82D}" type="slidenum">
              <a:rPr lang="en-US" sz="600">
                <a:solidFill>
                  <a:schemeClr val="bg1"/>
                </a:solidFill>
                <a:cs typeface="Arial" charset="0"/>
              </a:rPr>
              <a:pPr/>
              <a:t>‹#›</a:t>
            </a:fld>
            <a:endParaRPr lang="en-US" sz="600">
              <a:solidFill>
                <a:schemeClr val="bg1"/>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2"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4"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36638545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58F7C36-88A3-0D49-B318-BDEC6A341513}"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3" name="Content Placeholder 2"/>
          <p:cNvSpPr>
            <a:spLocks noGrp="1"/>
          </p:cNvSpPr>
          <p:nvPr>
            <p:ph idx="1"/>
          </p:nvPr>
        </p:nvSpPr>
        <p:spPr>
          <a:xfrm>
            <a:off x="4927600" y="585272"/>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602636" y="1771155"/>
            <a:ext cx="3974305" cy="307777"/>
          </a:xfrm>
        </p:spPr>
        <p:txBody>
          <a:bodyPr/>
          <a:lstStyle>
            <a:lvl1pPr marL="0" indent="0" algn="l">
              <a:spcBef>
                <a:spcPts val="0"/>
              </a:spcBef>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198236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0AD585F-3186-3B4C-93BB-9AC48718907F}"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itle 1"/>
          <p:cNvSpPr>
            <a:spLocks noGrp="1"/>
          </p:cNvSpPr>
          <p:nvPr>
            <p:ph type="title"/>
          </p:nvPr>
        </p:nvSpPr>
        <p:spPr>
          <a:xfrm>
            <a:off x="592933" y="595035"/>
            <a:ext cx="3733800" cy="392415"/>
          </a:xfrm>
        </p:spPr>
        <p:txBody>
          <a:bodyPr/>
          <a:lstStyle>
            <a:lvl1pPr>
              <a:lnSpc>
                <a:spcPts val="3000"/>
              </a:lnSpc>
              <a:defRPr sz="2800" baseline="0">
                <a:solidFill>
                  <a:schemeClr val="accent3"/>
                </a:solidFill>
              </a:defRPr>
            </a:lvl1pPr>
          </a:lstStyle>
          <a:p>
            <a:r>
              <a:rPr lang="en-US" dirty="0"/>
              <a:t>Click to edit Master title</a:t>
            </a:r>
          </a:p>
        </p:txBody>
      </p:sp>
      <p:sp>
        <p:nvSpPr>
          <p:cNvPr id="17"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3"/>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9831949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BD8DFF4-203E-484F-BED7-D8E69813E843}"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3"/>
                </a:solidFill>
              </a:defRPr>
            </a:lvl1pPr>
          </a:lstStyle>
          <a:p>
            <a:r>
              <a:rPr lang="en-US" dirty="0"/>
              <a:t>Click to edit Master title</a:t>
            </a:r>
          </a:p>
        </p:txBody>
      </p:sp>
    </p:spTree>
    <p:extLst>
      <p:ext uri="{BB962C8B-B14F-4D97-AF65-F5344CB8AC3E}">
        <p14:creationId xmlns:p14="http://schemas.microsoft.com/office/powerpoint/2010/main" val="8584891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7D7B6DB6-DB31-034A-BF1A-9929AD3A9857}"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603370"/>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601622"/>
            <a:ext cx="5202237" cy="4154528"/>
          </a:xfrm>
        </p:spPr>
        <p:txBody>
          <a:bodyPr rtlCol="0"/>
          <a:lstStyle/>
          <a:p>
            <a:pPr lvl="0"/>
            <a:endParaRPr lang="en-US" noProof="0" dirty="0"/>
          </a:p>
        </p:txBody>
      </p:sp>
    </p:spTree>
    <p:extLst>
      <p:ext uri="{BB962C8B-B14F-4D97-AF65-F5344CB8AC3E}">
        <p14:creationId xmlns:p14="http://schemas.microsoft.com/office/powerpoint/2010/main" val="2743976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75FDBD9-B01D-714C-92A2-6CFEAEA5603B}"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816581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DA69EB6F-FFDF-0545-AC08-7486FABB8330}"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3"/>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3"/>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3"/>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28171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2A1F6AC-9F34-7945-9ADC-E1D927495070}"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3"/>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rgbClr val="9E9494"/>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rgbClr val="9E9494"/>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rgbClr val="9E9494"/>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rgbClr val="9E9494"/>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rgbClr val="9E9494"/>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4213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927F7551-5075-A44B-A0DA-9D8FFDCA882D}"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3"/>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8126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791D56D-0343-8146-A863-C58CECF5A68E}"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9"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4256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4486BC7-47FF-F745-91C4-7805BCBEDB6B}"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3"/>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7739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38ADE48-9156-4A43-963F-EAB5237C87F1}" type="slidenum">
              <a:rPr lang="en-US" sz="600">
                <a:solidFill>
                  <a:srgbClr val="5A5A5A"/>
                </a:solidFill>
                <a:cs typeface="Arial" charset="0"/>
              </a:rPr>
              <a:pPr/>
              <a:t>‹#›</a:t>
            </a:fld>
            <a:endParaRPr lang="en-US" sz="600">
              <a:solidFill>
                <a:srgbClr val="5A5A5A"/>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2"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1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23974295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87CAE91-3605-EF4A-9BCB-61AA0553CED7}"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9285738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B7CB004-1D55-BA45-A035-E5F112152285}"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2933" y="589129"/>
            <a:ext cx="3962400" cy="392415"/>
          </a:xfrm>
        </p:spPr>
        <p:txBody>
          <a:bodyPr/>
          <a:lstStyle>
            <a:lvl1pPr>
              <a:lnSpc>
                <a:spcPts val="3000"/>
              </a:lnSpc>
              <a:defRPr sz="2800" baseline="0">
                <a:solidFill>
                  <a:schemeClr val="accent3"/>
                </a:solidFill>
              </a:defRPr>
            </a:lvl1pPr>
          </a:lstStyle>
          <a:p>
            <a:r>
              <a:rPr lang="en-US" dirty="0"/>
              <a:t>Click to edit Master title</a:t>
            </a:r>
          </a:p>
        </p:txBody>
      </p:sp>
    </p:spTree>
    <p:extLst>
      <p:ext uri="{BB962C8B-B14F-4D97-AF65-F5344CB8AC3E}">
        <p14:creationId xmlns:p14="http://schemas.microsoft.com/office/powerpoint/2010/main" val="315709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DDE86663-5027-1240-B133-DE37AD38AC93}" type="slidenum">
              <a:rPr lang="en-US" sz="600">
                <a:solidFill>
                  <a:srgbClr val="5A5A5A"/>
                </a:solidFill>
                <a:cs typeface="Arial" charset="0"/>
              </a:rPr>
              <a:pPr/>
              <a:t>‹#›</a:t>
            </a:fld>
            <a:endParaRPr lang="en-US" sz="600">
              <a:solidFill>
                <a:srgbClr val="5A5A5A"/>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13" name="Text Placeholder 5"/>
          <p:cNvSpPr>
            <a:spLocks noGrp="1"/>
          </p:cNvSpPr>
          <p:nvPr>
            <p:ph type="body" sz="quarter" idx="12"/>
          </p:nvPr>
        </p:nvSpPr>
        <p:spPr>
          <a:xfrm>
            <a:off x="594140"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4" name="Text Placeholder 3"/>
          <p:cNvSpPr>
            <a:spLocks noGrp="1"/>
          </p:cNvSpPr>
          <p:nvPr>
            <p:ph type="body" sz="quarter" idx="13"/>
          </p:nvPr>
        </p:nvSpPr>
        <p:spPr>
          <a:xfrm>
            <a:off x="606044"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5"/>
          <p:cNvSpPr>
            <a:spLocks noGrp="1"/>
          </p:cNvSpPr>
          <p:nvPr>
            <p:ph type="body" sz="quarter" idx="14"/>
          </p:nvPr>
        </p:nvSpPr>
        <p:spPr>
          <a:xfrm>
            <a:off x="333465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9" name="Text Placeholder 3"/>
          <p:cNvSpPr>
            <a:spLocks noGrp="1"/>
          </p:cNvSpPr>
          <p:nvPr>
            <p:ph type="body" sz="quarter" idx="15"/>
          </p:nvPr>
        </p:nvSpPr>
        <p:spPr>
          <a:xfrm>
            <a:off x="333465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5"/>
          <p:cNvSpPr>
            <a:spLocks noGrp="1"/>
          </p:cNvSpPr>
          <p:nvPr>
            <p:ph type="body" sz="quarter" idx="16"/>
          </p:nvPr>
        </p:nvSpPr>
        <p:spPr>
          <a:xfrm>
            <a:off x="603612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1" name="Text Placeholder 3"/>
          <p:cNvSpPr>
            <a:spLocks noGrp="1"/>
          </p:cNvSpPr>
          <p:nvPr>
            <p:ph type="body" sz="quarter" idx="17"/>
          </p:nvPr>
        </p:nvSpPr>
        <p:spPr>
          <a:xfrm>
            <a:off x="603612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787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362FD3B-F1E6-A547-9666-417B6ED7E664}" type="slidenum">
              <a:rPr lang="en-US" sz="600">
                <a:solidFill>
                  <a:srgbClr val="5A5A5A"/>
                </a:solidFill>
                <a:cs typeface="Arial" charset="0"/>
              </a:rPr>
              <a:pPr/>
              <a:t>‹#›</a:t>
            </a:fld>
            <a:endParaRPr lang="en-US" sz="600">
              <a:solidFill>
                <a:srgbClr val="5A5A5A"/>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2" name="Title 1"/>
          <p:cNvSpPr>
            <a:spLocks noGrp="1"/>
          </p:cNvSpPr>
          <p:nvPr>
            <p:ph type="title"/>
          </p:nvPr>
        </p:nvSpPr>
        <p:spPr>
          <a:xfrm>
            <a:off x="586644" y="576003"/>
            <a:ext cx="5437921" cy="551433"/>
          </a:xfrm>
        </p:spPr>
        <p:txBody>
          <a:bodyPr/>
          <a:lstStyle>
            <a:lvl1pPr>
              <a:lnSpc>
                <a:spcPts val="4200"/>
              </a:lnSpc>
              <a:defRPr sz="4000" baseline="0">
                <a:solidFill>
                  <a:schemeClr val="accent5"/>
                </a:solidFill>
              </a:defRPr>
            </a:lvl1pPr>
          </a:lstStyle>
          <a:p>
            <a:r>
              <a:rPr lang="en-US" dirty="0"/>
              <a:t>Click to edit Master title </a:t>
            </a:r>
          </a:p>
        </p:txBody>
      </p:sp>
      <p:sp>
        <p:nvSpPr>
          <p:cNvPr id="11" name="Text Placeholder 10"/>
          <p:cNvSpPr>
            <a:spLocks noGrp="1"/>
          </p:cNvSpPr>
          <p:nvPr>
            <p:ph type="body" sz="quarter" idx="10"/>
          </p:nvPr>
        </p:nvSpPr>
        <p:spPr>
          <a:xfrm>
            <a:off x="600076" y="1526895"/>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1"/>
          </p:nvPr>
        </p:nvSpPr>
        <p:spPr>
          <a:xfrm>
            <a:off x="2195715" y="1526895"/>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0"/>
          <p:cNvSpPr>
            <a:spLocks noGrp="1"/>
          </p:cNvSpPr>
          <p:nvPr>
            <p:ph type="body" sz="quarter" idx="12"/>
          </p:nvPr>
        </p:nvSpPr>
        <p:spPr>
          <a:xfrm>
            <a:off x="3810405" y="1526895"/>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p:nvPr>
        </p:nvSpPr>
        <p:spPr>
          <a:xfrm>
            <a:off x="5406044" y="1526895"/>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4"/>
          </p:nvPr>
        </p:nvSpPr>
        <p:spPr>
          <a:xfrm>
            <a:off x="7011208" y="1526895"/>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7341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9E9E5B56-8AC2-B144-BBCF-3A799838BAD7}" type="slidenum">
              <a:rPr lang="en-US" sz="600">
                <a:solidFill>
                  <a:srgbClr val="5A5A5A"/>
                </a:solidFill>
                <a:cs typeface="Arial" charset="0"/>
              </a:rPr>
              <a:pPr/>
              <a:t>‹#›</a:t>
            </a:fld>
            <a:endParaRPr lang="en-US" sz="600">
              <a:solidFill>
                <a:srgbClr val="5A5A5A"/>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2"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3038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FEF1666-681B-8341-910A-DFAFD08A25F3}"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3"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832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6D0B37D-F5CC-DA48-8822-39FA882A6E7B}"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2"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852887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6EA7622-DB57-0B48-AEC1-7214AA59AF8E}"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17465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2DC037B-B229-BD4C-B7B6-C0AEF2B4BC18}" type="slidenum">
              <a:rPr lang="en-US" sz="600">
                <a:solidFill>
                  <a:srgbClr val="5A5A5A"/>
                </a:solidFill>
                <a:cs typeface="Arial" charset="0"/>
              </a:rPr>
              <a:pPr/>
              <a:t>‹#›</a:t>
            </a:fld>
            <a:endParaRPr lang="en-US" sz="600">
              <a:solidFill>
                <a:srgbClr val="5A5A5A"/>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5A5A5A"/>
                </a:solidFill>
                <a:cs typeface="Arial" charset="0"/>
              </a:rPr>
              <a:t>© 2015 IBM Corporation</a:t>
            </a:r>
          </a:p>
        </p:txBody>
      </p:sp>
      <p:sp>
        <p:nvSpPr>
          <p:cNvPr id="2" name="Title 1"/>
          <p:cNvSpPr>
            <a:spLocks noGrp="1"/>
          </p:cNvSpPr>
          <p:nvPr>
            <p:ph type="title"/>
          </p:nvPr>
        </p:nvSpPr>
        <p:spPr>
          <a:xfrm>
            <a:off x="592933" y="596556"/>
            <a:ext cx="3962400" cy="392415"/>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212042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col">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9600" y="0"/>
          <a:ext cx="7924800" cy="51435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51435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3" name="Straight Connector 2"/>
          <p:cNvCxnSpPr/>
          <p:nvPr/>
        </p:nvCxnSpPr>
        <p:spPr>
          <a:xfrm>
            <a:off x="0" y="4713288"/>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0" y="600075"/>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2787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2"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8"/>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19"/>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0"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6"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6"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7"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8"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494591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solidFill>
          <a:schemeClr val="accent3"/>
        </a:solidFill>
        <a:effectLst/>
      </p:bgPr>
    </p:bg>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8"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50"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93588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im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902422"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6"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53"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89436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Dark">
    <p:bg>
      <p:bgPr>
        <a:solidFill>
          <a:schemeClr val="accent3"/>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59E359AC-20A1-9F4A-9534-EE028B4761ED}"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359"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604624" y="1771739"/>
            <a:ext cx="3968750" cy="307777"/>
          </a:xfrm>
        </p:spPr>
        <p:txBody>
          <a:bodyPr/>
          <a:lstStyle>
            <a:lvl1pPr marL="0" indent="0" algn="l">
              <a:buNone/>
              <a:defRPr sz="2000" baseline="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02366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5"/>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292FB83-DA7C-F94E-9027-2CCE02296FE8}"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5409"/>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601049" y="1770538"/>
            <a:ext cx="3968750" cy="307777"/>
          </a:xfrm>
        </p:spPr>
        <p:txBody>
          <a:bodyPr/>
          <a:lstStyle>
            <a:lvl1pPr marL="0" indent="0" algn="l">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71847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 pt Title and Content">
    <p:bg>
      <p:bgPr>
        <a:solidFill>
          <a:schemeClr val="accent3"/>
        </a:solidFill>
        <a:effectLst/>
      </p:bgPr>
    </p:bg>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F0AA986-BC9B-E34D-BEA3-C2E894A25436}"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4957252" y="584289"/>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ubtitle 2"/>
          <p:cNvSpPr>
            <a:spLocks noGrp="1"/>
          </p:cNvSpPr>
          <p:nvPr>
            <p:ph type="subTitle" idx="11"/>
          </p:nvPr>
        </p:nvSpPr>
        <p:spPr>
          <a:xfrm>
            <a:off x="603430" y="1770534"/>
            <a:ext cx="3968750" cy="307777"/>
          </a:xfrm>
        </p:spPr>
        <p:txBody>
          <a:bodyPr/>
          <a:lstStyle>
            <a:lvl1pPr marL="0" indent="0" algn="l">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26083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640E838-B77A-C64B-ACA9-D7CEC2996DBB}"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25" name="Title 1"/>
          <p:cNvSpPr>
            <a:spLocks noGrp="1"/>
          </p:cNvSpPr>
          <p:nvPr>
            <p:ph type="title"/>
          </p:nvPr>
        </p:nvSpPr>
        <p:spPr>
          <a:xfrm>
            <a:off x="592933" y="595035"/>
            <a:ext cx="3733800" cy="392415"/>
          </a:xfrm>
        </p:spPr>
        <p:txBody>
          <a:bodyPr/>
          <a:lstStyle>
            <a:lvl1pPr>
              <a:lnSpc>
                <a:spcPts val="3000"/>
              </a:lnSpc>
              <a:defRPr sz="2800" baseline="0">
                <a:solidFill>
                  <a:schemeClr val="accent5"/>
                </a:solidFill>
              </a:defRPr>
            </a:lvl1pPr>
          </a:lstStyle>
          <a:p>
            <a:r>
              <a:rPr lang="en-US" dirty="0"/>
              <a:t>Click to edit Master title</a:t>
            </a:r>
          </a:p>
        </p:txBody>
      </p:sp>
      <p:sp>
        <p:nvSpPr>
          <p:cNvPr id="26"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27"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8"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257598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D4D4B76-FBC9-994E-9BA5-6BF0E0C08E54}"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47528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ECA35F5-6D69-DA49-8664-4862631451A8}"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561402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DDF6B76-B43A-0B45-8B11-2E2B3D1C8844}"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3193719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col">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9600" y="0"/>
          <a:ext cx="7924800" cy="5143500"/>
        </p:xfrm>
        <a:graphic>
          <a:graphicData uri="http://schemas.openxmlformats.org/drawingml/2006/table">
            <a:tbl>
              <a:tblPr firstRow="1" bandRow="1">
                <a:tableStyleId>{5C22544A-7EE6-4342-B048-85BDC9FD1C3A}</a:tableStyleId>
              </a:tblPr>
              <a:tblGrid>
                <a:gridCol w="2714171">
                  <a:extLst>
                    <a:ext uri="{9D8B030D-6E8A-4147-A177-3AD203B41FA5}">
                      <a16:colId xmlns:a16="http://schemas.microsoft.com/office/drawing/2014/main" val="20000"/>
                    </a:ext>
                  </a:extLst>
                </a:gridCol>
                <a:gridCol w="2714172">
                  <a:extLst>
                    <a:ext uri="{9D8B030D-6E8A-4147-A177-3AD203B41FA5}">
                      <a16:colId xmlns:a16="http://schemas.microsoft.com/office/drawing/2014/main" val="20001"/>
                    </a:ext>
                  </a:extLst>
                </a:gridCol>
                <a:gridCol w="2496457">
                  <a:extLst>
                    <a:ext uri="{9D8B030D-6E8A-4147-A177-3AD203B41FA5}">
                      <a16:colId xmlns:a16="http://schemas.microsoft.com/office/drawing/2014/main" val="20002"/>
                    </a:ext>
                  </a:extLst>
                </a:gridCol>
              </a:tblGrid>
              <a:tr h="514350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3" name="Straight Connector 2"/>
          <p:cNvCxnSpPr/>
          <p:nvPr/>
        </p:nvCxnSpPr>
        <p:spPr>
          <a:xfrm>
            <a:off x="0" y="4713288"/>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0" y="600075"/>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4087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5F99607-C543-6845-AED7-89B11C2DD69B}"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2865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0579259-DC76-BC4B-BCAC-540A0FD8942B}"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5"/>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5248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C1F30323-2916-354D-BACC-8AC46A9120B4}"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418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6DE5A5BD-D1CA-5646-86E3-D1AFA13861BB}"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9"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4839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248932A-AC8F-7B42-9643-42B765B12A51}"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486870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Type-Dark">
    <p:bg>
      <p:bgPr>
        <a:solidFill>
          <a:schemeClr val="accent3"/>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72E67CD-E124-194F-92D3-47C179A8AB12}"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46632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B7DD3BB-41E3-EB45-9793-27BDC67E1305}"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2933" y="589129"/>
            <a:ext cx="3962400" cy="392415"/>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362132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7"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618123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276942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im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902422"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94" name="Subtitle 2"/>
          <p:cNvSpPr>
            <a:spLocks noGrp="1"/>
          </p:cNvSpPr>
          <p:nvPr>
            <p:ph type="subTitle" idx="11"/>
          </p:nvPr>
        </p:nvSpPr>
        <p:spPr>
          <a:xfrm>
            <a:off x="597694" y="1771739"/>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592933" y="595408"/>
            <a:ext cx="3962400" cy="777136"/>
          </a:xfrm>
        </p:spPr>
        <p:txBody>
          <a:bodyPr/>
          <a:lstStyle>
            <a:lvl1pPr algn="l" defTabSz="914400" rtl="0" eaLnBrk="1" latinLnBrk="0" hangingPunct="1">
              <a:lnSpc>
                <a:spcPts val="3000"/>
              </a:lnSpc>
              <a:spcBef>
                <a:spcPct val="0"/>
              </a:spcBef>
              <a:buNone/>
              <a:defRPr lang="en-US" sz="28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793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5"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6" name="Group 5"/>
          <p:cNvGrpSpPr/>
          <p:nvPr/>
        </p:nvGrpSpPr>
        <p:grpSpPr>
          <a:xfrm>
            <a:off x="6655675" y="4687366"/>
            <a:ext cx="631978" cy="256109"/>
            <a:chOff x="1938338" y="2368551"/>
            <a:chExt cx="5260976" cy="2132013"/>
          </a:xfrm>
          <a:solidFill>
            <a:schemeClr val="accent3"/>
          </a:solidFill>
        </p:grpSpPr>
        <p:sp>
          <p:nvSpPr>
            <p:cNvPr id="7"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8"/>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6"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96" name="Subtitle 2"/>
          <p:cNvSpPr>
            <a:spLocks noGrp="1"/>
          </p:cNvSpPr>
          <p:nvPr>
            <p:ph type="subTitle" idx="11"/>
          </p:nvPr>
        </p:nvSpPr>
        <p:spPr>
          <a:xfrm>
            <a:off x="597694" y="1771739"/>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7" name="Title 1"/>
          <p:cNvSpPr>
            <a:spLocks noGrp="1"/>
          </p:cNvSpPr>
          <p:nvPr>
            <p:ph type="title"/>
          </p:nvPr>
        </p:nvSpPr>
        <p:spPr>
          <a:xfrm>
            <a:off x="592933" y="592690"/>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628981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1538" y="0"/>
            <a:ext cx="445452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35FD50A-454D-B046-A79D-BF69D925383D}"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5408"/>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8" y="1771739"/>
            <a:ext cx="3968750" cy="307777"/>
          </a:xfrm>
        </p:spPr>
        <p:txBody>
          <a:bodyPr/>
          <a:lstStyle>
            <a:lvl1pPr marL="0" indent="0" algn="l">
              <a:buNone/>
              <a:defRPr sz="2000" baseline="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1602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5"/>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1538" y="0"/>
            <a:ext cx="445452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98BE7F97-28C7-534D-8B78-8E211F98AF15}"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8" y="1770533"/>
            <a:ext cx="3968750" cy="307777"/>
          </a:xfrm>
        </p:spPr>
        <p:txBody>
          <a:bodyPr/>
          <a:lstStyle>
            <a:lvl1pPr marL="0" indent="0" algn="l">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671325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1EC3AD7-D145-8F48-BA3C-FEA338E59A44}"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5533"/>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4927600" y="582887"/>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ubtitle 2"/>
          <p:cNvSpPr>
            <a:spLocks noGrp="1"/>
          </p:cNvSpPr>
          <p:nvPr>
            <p:ph type="subTitle" idx="11"/>
          </p:nvPr>
        </p:nvSpPr>
        <p:spPr>
          <a:xfrm>
            <a:off x="598488" y="1771739"/>
            <a:ext cx="3968750" cy="307777"/>
          </a:xfrm>
        </p:spPr>
        <p:txBody>
          <a:bodyPr/>
          <a:lstStyle>
            <a:lvl1pPr marL="0" indent="0" algn="l">
              <a:buNone/>
              <a:defRPr sz="2000" baseline="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183460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DDE3DC9F-3FD6-C14C-ABF0-909E7795A8AD}"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itle 1"/>
          <p:cNvSpPr>
            <a:spLocks noGrp="1"/>
          </p:cNvSpPr>
          <p:nvPr>
            <p:ph type="title"/>
          </p:nvPr>
        </p:nvSpPr>
        <p:spPr>
          <a:xfrm>
            <a:off x="592933" y="595035"/>
            <a:ext cx="3733800" cy="392415"/>
          </a:xfrm>
        </p:spPr>
        <p:txBody>
          <a:bodyPr/>
          <a:lstStyle>
            <a:lvl1pPr>
              <a:lnSpc>
                <a:spcPts val="3000"/>
              </a:lnSpc>
              <a:defRPr sz="2800" baseline="0">
                <a:solidFill>
                  <a:schemeClr val="accent5"/>
                </a:solidFill>
              </a:defRPr>
            </a:lvl1pPr>
          </a:lstStyle>
          <a:p>
            <a:r>
              <a:rPr lang="en-US" dirty="0"/>
              <a:t>Click to edit Master title</a:t>
            </a:r>
          </a:p>
        </p:txBody>
      </p:sp>
      <p:sp>
        <p:nvSpPr>
          <p:cNvPr id="17"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071849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C3576E6-2826-EA42-BC18-90864F61AD33}"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157947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C4C0FF4-38D2-294E-8401-1D559B4439C3}"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632157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28AD4D9-F27D-1A43-B0B0-34389E471200}"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3474171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E7FA0B2-397F-104A-8BA2-548EDB17AE07}"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0876"/>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2040"/>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6212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5170D0C-53AE-F145-B15E-D75E08EB3C60}"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5"/>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4980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CBCF489-2F8F-0740-853A-EDF4266D9323}"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40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46270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57" name="Subtitle 2"/>
          <p:cNvSpPr>
            <a:spLocks noGrp="1"/>
          </p:cNvSpPr>
          <p:nvPr>
            <p:ph type="subTitle" idx="11"/>
          </p:nvPr>
        </p:nvSpPr>
        <p:spPr>
          <a:xfrm>
            <a:off x="597694" y="1771157"/>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8" name="Title 1"/>
          <p:cNvSpPr>
            <a:spLocks noGrp="1"/>
          </p:cNvSpPr>
          <p:nvPr>
            <p:ph type="title"/>
          </p:nvPr>
        </p:nvSpPr>
        <p:spPr>
          <a:xfrm>
            <a:off x="592933" y="595409"/>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9956564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D85C636-4587-A44B-989C-0EF79EA8456E}"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9"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65729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9C279DA6-3D26-EB41-83EF-94F7064F9CF9}"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869062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C22261EF-2109-4342-A603-EB0184EBAEA7}"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93339"/>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185018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91A65F5-D35E-1A42-9B5D-15B42C4350FF}"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600360" y="589129"/>
            <a:ext cx="3962400" cy="392415"/>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24981067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7"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8855728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7220127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image">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7330389"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8"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640602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B074E9D-C901-BF4C-BBA3-09894D77E659}"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pic>
        <p:nvPicPr>
          <p:cNvPr id="7"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1538" y="0"/>
            <a:ext cx="445452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597695" y="1770533"/>
            <a:ext cx="3968750" cy="307777"/>
          </a:xfrm>
        </p:spPr>
        <p:txBody>
          <a:bodyPr/>
          <a:lstStyle>
            <a:lvl1pPr marL="0" indent="0" algn="l">
              <a:buNone/>
              <a:defRPr sz="20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721741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4"/>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1538" y="0"/>
            <a:ext cx="445452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7D0BF88E-A28C-A34A-9541-3EC607542529}"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7695" y="1770533"/>
            <a:ext cx="3968750" cy="307777"/>
          </a:xfrm>
        </p:spPr>
        <p:txBody>
          <a:bodyPr/>
          <a:lstStyle>
            <a:lvl1pPr marL="0" indent="0" algn="l">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885404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2FA130E-C132-F844-8A10-A8D9FE0FB54A}"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3" name="Content Placeholder 2"/>
          <p:cNvSpPr>
            <a:spLocks noGrp="1"/>
          </p:cNvSpPr>
          <p:nvPr>
            <p:ph idx="1"/>
          </p:nvPr>
        </p:nvSpPr>
        <p:spPr>
          <a:xfrm>
            <a:off x="4927600" y="582888"/>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597695" y="1770533"/>
            <a:ext cx="3968750" cy="307777"/>
          </a:xfrm>
        </p:spPr>
        <p:txBody>
          <a:bodyPr/>
          <a:lstStyle>
            <a:lvl1pPr marL="0" indent="0" algn="l">
              <a:buNone/>
              <a:defRPr sz="20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4024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im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902422"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94" name="Subtitle 2"/>
          <p:cNvSpPr>
            <a:spLocks noGrp="1"/>
          </p:cNvSpPr>
          <p:nvPr>
            <p:ph type="subTitle" idx="11"/>
          </p:nvPr>
        </p:nvSpPr>
        <p:spPr>
          <a:xfrm>
            <a:off x="597694" y="1770019"/>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592933" y="595409"/>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6516486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A03421B-9CB4-CE4B-8C37-F0406294159B}"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itle 1"/>
          <p:cNvSpPr>
            <a:spLocks noGrp="1"/>
          </p:cNvSpPr>
          <p:nvPr>
            <p:ph type="title"/>
          </p:nvPr>
        </p:nvSpPr>
        <p:spPr>
          <a:xfrm>
            <a:off x="592933" y="595035"/>
            <a:ext cx="3733800" cy="392415"/>
          </a:xfrm>
        </p:spPr>
        <p:txBody>
          <a:bodyPr/>
          <a:lstStyle>
            <a:lvl1pPr>
              <a:lnSpc>
                <a:spcPts val="3000"/>
              </a:lnSpc>
              <a:defRPr sz="2800" baseline="0">
                <a:solidFill>
                  <a:schemeClr val="accent4"/>
                </a:solidFill>
              </a:defRPr>
            </a:lvl1pPr>
          </a:lstStyle>
          <a:p>
            <a:r>
              <a:rPr lang="en-US" dirty="0"/>
              <a:t>Click to edit Master title</a:t>
            </a:r>
          </a:p>
        </p:txBody>
      </p:sp>
      <p:sp>
        <p:nvSpPr>
          <p:cNvPr id="17"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4"/>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200456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9FC6072-BC0E-624E-B849-472517A802FE}"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4"/>
                </a:solidFill>
              </a:defRPr>
            </a:lvl1pPr>
          </a:lstStyle>
          <a:p>
            <a:r>
              <a:rPr lang="en-US" dirty="0"/>
              <a:t>Click to edit Master title</a:t>
            </a:r>
          </a:p>
        </p:txBody>
      </p:sp>
    </p:spTree>
    <p:extLst>
      <p:ext uri="{BB962C8B-B14F-4D97-AF65-F5344CB8AC3E}">
        <p14:creationId xmlns:p14="http://schemas.microsoft.com/office/powerpoint/2010/main" val="5074015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6539D7BA-3138-F64F-ACB7-20E7E69FCACE}"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3279566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D4E5ECBA-DFD1-9042-B4EA-7820CBA6ADF8}"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3101634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7A8B3FA8-8975-BA46-989A-E61EC9FE8B0C}"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4"/>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4"/>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4"/>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23714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6CBC861E-A211-4143-9606-F44211B383E0}"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4"/>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rgbClr val="AF6EE8"/>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rgbClr val="AF6EE8"/>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rgbClr val="AF6EE8"/>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rgbClr val="AF6EE8"/>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rgbClr val="AF6EE8"/>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0304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C281924-130C-7245-B7F2-D2F69F8C32AD}"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4"/>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36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646E05B3-98A1-5B4E-8A79-B64DF1456E6E}"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9"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58283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1867103-1DCE-5F4C-B919-D12FF1925F0A}"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4"/>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307501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5963BF08-F000-9D40-97DE-CC23D226660F}"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4"/>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023891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43400" y="0"/>
            <a:ext cx="48006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87028AB4-707A-164C-92C9-A705162990A7}"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5407"/>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7695" y="1770533"/>
            <a:ext cx="3968750" cy="307777"/>
          </a:xfrm>
        </p:spPr>
        <p:txBody>
          <a:bodyPr/>
          <a:lstStyle>
            <a:lvl1pPr marL="0" indent="0" algn="l">
              <a:buNone/>
              <a:defRPr sz="2000" baseline="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45110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D817F3C-DE23-8D48-967A-5CDE0473078A}"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2933" y="589129"/>
            <a:ext cx="3962400" cy="392415"/>
          </a:xfrm>
        </p:spPr>
        <p:txBody>
          <a:bodyPr/>
          <a:lstStyle>
            <a:lvl1pPr>
              <a:lnSpc>
                <a:spcPts val="3000"/>
              </a:lnSpc>
              <a:defRPr sz="2800" baseline="0">
                <a:solidFill>
                  <a:schemeClr val="accent4"/>
                </a:solidFill>
              </a:defRPr>
            </a:lvl1pPr>
          </a:lstStyle>
          <a:p>
            <a:r>
              <a:rPr lang="en-US" dirty="0"/>
              <a:t>Click to edit Master title</a:t>
            </a:r>
          </a:p>
        </p:txBody>
      </p:sp>
    </p:spTree>
    <p:extLst>
      <p:ext uri="{BB962C8B-B14F-4D97-AF65-F5344CB8AC3E}">
        <p14:creationId xmlns:p14="http://schemas.microsoft.com/office/powerpoint/2010/main" val="24886178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57"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59"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610520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91"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301299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imag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902422"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53"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55"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505958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F2571CA-0E0A-BD4F-B0A0-3033124B417E}"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73628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5"/>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C35192E-CCA1-1C4E-95A6-EAB200CAAC46}"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327848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7A0230B-8506-1945-AC32-947155DD2D0B}"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3" name="Content Placeholder 2"/>
          <p:cNvSpPr>
            <a:spLocks noGrp="1"/>
          </p:cNvSpPr>
          <p:nvPr>
            <p:ph idx="1"/>
          </p:nvPr>
        </p:nvSpPr>
        <p:spPr>
          <a:xfrm>
            <a:off x="4927600" y="584289"/>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597694" y="1776099"/>
            <a:ext cx="3974305" cy="307777"/>
          </a:xfrm>
        </p:spPr>
        <p:txBody>
          <a:bodyPr/>
          <a:lstStyle>
            <a:lvl1pPr marL="0" indent="0" algn="l">
              <a:spcBef>
                <a:spcPts val="0"/>
              </a:spcBef>
              <a:buNone/>
              <a:defRPr sz="2000" baseline="0">
                <a:solidFill>
                  <a:srgbClr val="B8E05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61152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72B59566-67F6-C045-A915-0A4DD389B1F0}"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itle 1"/>
          <p:cNvSpPr>
            <a:spLocks noGrp="1"/>
          </p:cNvSpPr>
          <p:nvPr>
            <p:ph type="title"/>
          </p:nvPr>
        </p:nvSpPr>
        <p:spPr>
          <a:xfrm>
            <a:off x="592933" y="595035"/>
            <a:ext cx="3733800" cy="392415"/>
          </a:xfrm>
        </p:spPr>
        <p:txBody>
          <a:bodyPr/>
          <a:lstStyle>
            <a:lvl1pPr>
              <a:lnSpc>
                <a:spcPts val="3000"/>
              </a:lnSpc>
              <a:defRPr sz="2800" baseline="0">
                <a:solidFill>
                  <a:schemeClr val="accent5"/>
                </a:solidFill>
              </a:defRPr>
            </a:lvl1pPr>
          </a:lstStyle>
          <a:p>
            <a:r>
              <a:rPr lang="en-US" dirty="0"/>
              <a:t>Click to edit Master title</a:t>
            </a:r>
          </a:p>
        </p:txBody>
      </p:sp>
      <p:sp>
        <p:nvSpPr>
          <p:cNvPr id="17"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5986629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A1EAAF3-C85B-4C42-9200-64928E61A04D}"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22398838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9FC01C3-0296-5B42-A450-F071C7638524}"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4576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5"/>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43400" y="0"/>
            <a:ext cx="48006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FC78011-5F8C-C541-9519-E8BC65BDDBB4}"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541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600869" y="1773094"/>
            <a:ext cx="3968750" cy="307777"/>
          </a:xfrm>
        </p:spPr>
        <p:txBody>
          <a:bodyPr/>
          <a:lstStyle>
            <a:lvl1pPr marL="0" indent="0" algn="l">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13470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5552670-6A73-E247-B2F9-FD92041A301E}"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30625957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88E01B45-C25A-1C47-99B2-4649113371F9}"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5"/>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33445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4256BF49-2C42-8148-8D9E-3E9CEDE41564}"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5"/>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3204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779434CF-2EC2-0B44-9EC6-08E9753CE880}"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3217" y="589361"/>
            <a:ext cx="3962400"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2"/>
            <a:ext cx="3657600" cy="1452705"/>
          </a:xfrm>
        </p:spPr>
        <p:txBody>
          <a:bodyPr/>
          <a:lstStyle>
            <a:lvl1pPr marL="228600" indent="-228600">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1764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49BFF4B-1EDA-7345-AA34-E874E08AA284}" type="slidenum">
              <a:rPr lang="en-US" sz="600">
                <a:solidFill>
                  <a:srgbClr val="FFFFFF"/>
                </a:solidFill>
                <a:cs typeface="Arial" charset="0"/>
              </a:rPr>
              <a:pPr/>
              <a:t>‹#›</a:t>
            </a:fld>
            <a:endParaRPr lang="en-US" sz="600">
              <a:solidFill>
                <a:srgbClr val="FFFFFF"/>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7" y="594550"/>
            <a:ext cx="3962400" cy="1090042"/>
          </a:xfrm>
        </p:spPr>
        <p:txBody>
          <a:bodyPr/>
          <a:lstStyle>
            <a:lvl1pPr>
              <a:lnSpc>
                <a:spcPts val="4200"/>
              </a:lnSpc>
              <a:defRPr sz="4000"/>
            </a:lvl1pPr>
          </a:lstStyle>
          <a:p>
            <a:r>
              <a:rPr lang="en-US" dirty="0"/>
              <a:t>Click to edit Master title style</a:t>
            </a:r>
          </a:p>
        </p:txBody>
      </p:sp>
      <p:sp>
        <p:nvSpPr>
          <p:cNvPr id="9" name="Content Placeholder 2"/>
          <p:cNvSpPr>
            <a:spLocks noGrp="1"/>
          </p:cNvSpPr>
          <p:nvPr>
            <p:ph idx="1"/>
          </p:nvPr>
        </p:nvSpPr>
        <p:spPr>
          <a:xfrm>
            <a:off x="4958840" y="599143"/>
            <a:ext cx="3657600" cy="1443472"/>
          </a:xfrm>
        </p:spPr>
        <p:txBody>
          <a:bodyPr/>
          <a:lstStyle>
            <a:lvl1pPr marL="228600" indent="-228600">
              <a:spcBef>
                <a:spcPts val="1800"/>
              </a:spcBef>
              <a:defRPr sz="2000"/>
            </a:lvl1pPr>
            <a:lvl2pPr marL="233363" indent="-233363">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0267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F430A2C0-0F9C-8447-B6D3-235EF0E7643E}"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3216" y="590854"/>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0156142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65DBE5A1-880E-7549-8BA1-749199FDB0B0}" type="slidenum">
              <a:rPr lang="en-US" sz="600">
                <a:solidFill>
                  <a:srgbClr val="FFFFFF"/>
                </a:solidFill>
                <a:cs typeface="Arial" charset="0"/>
              </a:rPr>
              <a:pPr/>
              <a:t>‹#›</a:t>
            </a:fld>
            <a:endParaRPr lang="en-US" sz="600">
              <a:solidFill>
                <a:srgbClr val="FFFFFF"/>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8" name="Title 1"/>
          <p:cNvSpPr>
            <a:spLocks noGrp="1"/>
          </p:cNvSpPr>
          <p:nvPr>
            <p:ph type="title"/>
          </p:nvPr>
        </p:nvSpPr>
        <p:spPr>
          <a:xfrm>
            <a:off x="593216" y="585912"/>
            <a:ext cx="5450681" cy="1090042"/>
          </a:xfrm>
        </p:spPr>
        <p:txBody>
          <a:bodyPr/>
          <a:lstStyle>
            <a:lvl1pPr algn="l" defTabSz="914400"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1081344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B3195EE9-5948-D64F-B2D9-668EDC8C7D2A}"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7" name="Title 1"/>
          <p:cNvSpPr>
            <a:spLocks noGrp="1"/>
          </p:cNvSpPr>
          <p:nvPr>
            <p:ph type="title"/>
          </p:nvPr>
        </p:nvSpPr>
        <p:spPr>
          <a:xfrm>
            <a:off x="592933" y="589129"/>
            <a:ext cx="3962400" cy="392415"/>
          </a:xfrm>
        </p:spPr>
        <p:txBody>
          <a:bodyPr/>
          <a:lstStyle>
            <a:lvl1pPr>
              <a:lnSpc>
                <a:spcPts val="3000"/>
              </a:lnSpc>
              <a:defRPr sz="2800"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513536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900" y="0"/>
            <a:ext cx="4454525"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6655675" y="4687366"/>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7"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0303906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nvGrpSpPr>
          <p:cNvPr id="5" name="Group 4"/>
          <p:cNvGrpSpPr/>
          <p:nvPr/>
        </p:nvGrpSpPr>
        <p:grpSpPr>
          <a:xfrm>
            <a:off x="5705785" y="2269604"/>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6" name="Rectangle 4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9"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30821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0C7C244C-E4DD-B643-B329-AF946293C414}"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4951413" y="594324"/>
            <a:ext cx="3582987" cy="1760482"/>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ubtitle 2"/>
          <p:cNvSpPr>
            <a:spLocks noGrp="1"/>
          </p:cNvSpPr>
          <p:nvPr>
            <p:ph type="subTitle" idx="11"/>
          </p:nvPr>
        </p:nvSpPr>
        <p:spPr>
          <a:xfrm>
            <a:off x="600869" y="1768505"/>
            <a:ext cx="3968750" cy="307777"/>
          </a:xfrm>
        </p:spPr>
        <p:txBody>
          <a:bodyPr/>
          <a:lstStyle>
            <a:lvl1pPr marL="0" indent="0" algn="l">
              <a:buNone/>
              <a:defRPr sz="2000" baseline="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22989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image">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7330389" y="4687366"/>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fontAlgn="auto">
                <a:spcBef>
                  <a:spcPts val="0"/>
                </a:spcBef>
                <a:spcAft>
                  <a:spcPts val="0"/>
                </a:spcAft>
                <a:defRPr/>
              </a:pPr>
              <a:endParaRPr lang="en-US">
                <a:latin typeface="+mn-lt"/>
                <a:ea typeface="+mn-ea"/>
                <a:cs typeface="+mn-cs"/>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grpSp>
      <p:sp>
        <p:nvSpPr>
          <p:cNvPr id="45" name="Rectangle 44"/>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47" name="Subtitle 2"/>
          <p:cNvSpPr>
            <a:spLocks noGrp="1"/>
          </p:cNvSpPr>
          <p:nvPr>
            <p:ph type="subTitle" idx="11"/>
          </p:nvPr>
        </p:nvSpPr>
        <p:spPr>
          <a:xfrm>
            <a:off x="604658" y="1771045"/>
            <a:ext cx="3974305" cy="307777"/>
          </a:xfrm>
        </p:spPr>
        <p:txBody>
          <a:bodyPr/>
          <a:lstStyle>
            <a:lvl1pPr marL="0" indent="0" algn="l">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8"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5312845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7838115-0A7F-024F-B161-C55577204462}"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8" y="1768151"/>
            <a:ext cx="3968750" cy="307777"/>
          </a:xfrm>
        </p:spPr>
        <p:txBody>
          <a:bodyPr/>
          <a:lstStyle>
            <a:lvl1pPr marL="0" indent="0" algn="l">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21959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6"/>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6300" y="0"/>
            <a:ext cx="4457700" cy="51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2288962-B557-C843-9651-0A22B6E7A2A4}"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5"/>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6"/>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12"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8" y="1768151"/>
            <a:ext cx="3968750" cy="307777"/>
          </a:xfrm>
        </p:spPr>
        <p:txBody>
          <a:bodyPr/>
          <a:lstStyle>
            <a:lvl1pPr marL="0" indent="0" algn="l">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02788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9018069-5F09-A54D-8041-E7996AFF2A0B}" type="slidenum">
              <a:rPr lang="en-US" sz="600">
                <a:solidFill>
                  <a:srgbClr val="FFFFFF"/>
                </a:solidFill>
                <a:cs typeface="Arial" charset="0"/>
              </a:rPr>
              <a:pPr/>
              <a:t>‹#›</a:t>
            </a:fld>
            <a:endParaRPr lang="en-US" sz="600">
              <a:solidFill>
                <a:srgbClr val="FFFFFF"/>
              </a:solidFill>
              <a:cs typeface="Arial" charset="0"/>
            </a:endParaRPr>
          </a:p>
        </p:txBody>
      </p:sp>
      <p:sp>
        <p:nvSpPr>
          <p:cNvPr id="6"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Page</a:t>
            </a:r>
          </a:p>
        </p:txBody>
      </p:sp>
      <p:sp>
        <p:nvSpPr>
          <p:cNvPr id="7"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rgbClr val="FFFFFF"/>
                </a:solidFill>
                <a:cs typeface="Arial" charset="0"/>
              </a:rPr>
              <a:t>© 2015 IBM Corporation</a:t>
            </a:r>
          </a:p>
        </p:txBody>
      </p:sp>
      <p:sp>
        <p:nvSpPr>
          <p:cNvPr id="3" name="Content Placeholder 2"/>
          <p:cNvSpPr>
            <a:spLocks noGrp="1"/>
          </p:cNvSpPr>
          <p:nvPr>
            <p:ph idx="1"/>
          </p:nvPr>
        </p:nvSpPr>
        <p:spPr>
          <a:xfrm>
            <a:off x="4927600" y="584289"/>
            <a:ext cx="3657600" cy="1452705"/>
          </a:xfrm>
        </p:spPr>
        <p:txBody>
          <a:bodyPr/>
          <a:lstStyle>
            <a:lvl1pPr marL="228600" indent="-228600">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92933" y="594891"/>
            <a:ext cx="3962400" cy="777136"/>
          </a:xfrm>
        </p:spPr>
        <p:txBody>
          <a:bodyPr/>
          <a:lstStyle>
            <a:lvl1pPr algn="l" defTabSz="914400"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598488" y="1768151"/>
            <a:ext cx="3968750" cy="307777"/>
          </a:xfrm>
        </p:spPr>
        <p:txBody>
          <a:bodyPr/>
          <a:lstStyle>
            <a:lvl1pPr marL="0" indent="0" algn="l">
              <a:buNone/>
              <a:defRPr sz="2000" baseline="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536380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E7376882-D538-2146-970C-884426CD3F72}" type="slidenum">
              <a:rPr lang="en-US" sz="600">
                <a:solidFill>
                  <a:schemeClr val="bg1"/>
                </a:solidFill>
                <a:cs typeface="Arial" charset="0"/>
              </a:rPr>
              <a:pPr/>
              <a:t>‹#›</a:t>
            </a:fld>
            <a:endParaRPr lang="en-US" sz="600">
              <a:solidFill>
                <a:schemeClr val="bg1"/>
              </a:solidFill>
              <a:cs typeface="Arial" charset="0"/>
            </a:endParaRPr>
          </a:p>
        </p:txBody>
      </p:sp>
      <p:sp>
        <p:nvSpPr>
          <p:cNvPr id="7"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8"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itle 1"/>
          <p:cNvSpPr>
            <a:spLocks noGrp="1"/>
          </p:cNvSpPr>
          <p:nvPr>
            <p:ph type="title"/>
          </p:nvPr>
        </p:nvSpPr>
        <p:spPr>
          <a:xfrm>
            <a:off x="592933" y="595035"/>
            <a:ext cx="3733800" cy="392415"/>
          </a:xfrm>
        </p:spPr>
        <p:txBody>
          <a:bodyPr/>
          <a:lstStyle>
            <a:lvl1pPr>
              <a:lnSpc>
                <a:spcPts val="3000"/>
              </a:lnSpc>
              <a:defRPr sz="2800" baseline="0">
                <a:solidFill>
                  <a:schemeClr val="accent6"/>
                </a:solidFill>
              </a:defRPr>
            </a:lvl1pPr>
          </a:lstStyle>
          <a:p>
            <a:r>
              <a:rPr lang="en-US" dirty="0"/>
              <a:t>Click to edit Master title</a:t>
            </a:r>
          </a:p>
        </p:txBody>
      </p:sp>
      <p:sp>
        <p:nvSpPr>
          <p:cNvPr id="17" name="Text Placeholder 5"/>
          <p:cNvSpPr>
            <a:spLocks noGrp="1"/>
          </p:cNvSpPr>
          <p:nvPr>
            <p:ph type="body" sz="quarter" idx="11"/>
          </p:nvPr>
        </p:nvSpPr>
        <p:spPr>
          <a:xfrm>
            <a:off x="4953000" y="1525912"/>
            <a:ext cx="35814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5"/>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2"/>
            <a:ext cx="3733800" cy="184666"/>
          </a:xfrm>
        </p:spPr>
        <p:txBody>
          <a:bodyPr/>
          <a:lstStyle>
            <a:lvl1pPr marL="171450" indent="-171450">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40819199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1488852B-050A-1845-8A61-5B7BFC35A2BC}" type="slidenum">
              <a:rPr lang="en-US" sz="600">
                <a:solidFill>
                  <a:schemeClr val="bg1"/>
                </a:solidFill>
                <a:cs typeface="Arial" charset="0"/>
              </a:rPr>
              <a:pPr/>
              <a:t>‹#›</a:t>
            </a:fld>
            <a:endParaRPr lang="en-US" sz="600">
              <a:solidFill>
                <a:schemeClr val="bg1"/>
              </a:solidFill>
              <a:cs typeface="Arial" charset="0"/>
            </a:endParaRPr>
          </a:p>
        </p:txBody>
      </p:sp>
      <p:sp>
        <p:nvSpPr>
          <p:cNvPr id="4"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5"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accent6"/>
                </a:solidFill>
              </a:defRPr>
            </a:lvl1pPr>
          </a:lstStyle>
          <a:p>
            <a:r>
              <a:rPr lang="en-US" dirty="0"/>
              <a:t>Click to edit Master title</a:t>
            </a:r>
          </a:p>
        </p:txBody>
      </p:sp>
    </p:spTree>
    <p:extLst>
      <p:ext uri="{BB962C8B-B14F-4D97-AF65-F5344CB8AC3E}">
        <p14:creationId xmlns:p14="http://schemas.microsoft.com/office/powerpoint/2010/main" val="27818740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07FFB21-CB3D-794E-BAA7-698CD1426FE9}"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5943"/>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3" y="594195"/>
            <a:ext cx="5202237" cy="4161955"/>
          </a:xfrm>
        </p:spPr>
        <p:txBody>
          <a:bodyPr rtlCol="0"/>
          <a:lstStyle/>
          <a:p>
            <a:pPr lvl="0"/>
            <a:endParaRPr lang="en-US" noProof="0" dirty="0"/>
          </a:p>
        </p:txBody>
      </p:sp>
    </p:spTree>
    <p:extLst>
      <p:ext uri="{BB962C8B-B14F-4D97-AF65-F5344CB8AC3E}">
        <p14:creationId xmlns:p14="http://schemas.microsoft.com/office/powerpoint/2010/main" val="30320079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A358D5AA-91CA-C24F-89E0-8C048BFA2E01}" type="slidenum">
              <a:rPr lang="en-US" sz="600">
                <a:solidFill>
                  <a:schemeClr val="bg1"/>
                </a:solidFill>
                <a:cs typeface="Arial" charset="0"/>
              </a:rPr>
              <a:pPr/>
              <a:t>‹#›</a:t>
            </a:fld>
            <a:endParaRPr lang="en-US" sz="600">
              <a:solidFill>
                <a:schemeClr val="bg1"/>
              </a:solidFill>
              <a:cs typeface="Arial" charset="0"/>
            </a:endParaRPr>
          </a:p>
        </p:txBody>
      </p:sp>
      <p:sp>
        <p:nvSpPr>
          <p:cNvPr id="5"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6"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8" name="Title 1"/>
          <p:cNvSpPr>
            <a:spLocks noGrp="1"/>
          </p:cNvSpPr>
          <p:nvPr>
            <p:ph type="title"/>
          </p:nvPr>
        </p:nvSpPr>
        <p:spPr>
          <a:xfrm>
            <a:off x="592933" y="593113"/>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448874"/>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25621996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36AD8641-5212-BC44-B83B-9F9D02B48CB5}"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6" name="Text Placeholder 5"/>
          <p:cNvSpPr>
            <a:spLocks noGrp="1"/>
          </p:cNvSpPr>
          <p:nvPr>
            <p:ph type="body" sz="quarter" idx="12"/>
          </p:nvPr>
        </p:nvSpPr>
        <p:spPr>
          <a:xfrm>
            <a:off x="594140"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8303"/>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9467"/>
            <a:ext cx="2432304" cy="1071062"/>
          </a:xfrm>
        </p:spPr>
        <p:txBody>
          <a:bodyPr/>
          <a:lstStyle>
            <a:lvl1pPr marL="171450" indent="-171450">
              <a:spcBef>
                <a:spcPts val="1200"/>
              </a:spcBef>
              <a:defRPr sz="1200" baseline="0">
                <a:solidFill>
                  <a:schemeClr val="bg1"/>
                </a:solidFill>
              </a:defRPr>
            </a:lvl1pPr>
            <a:lvl2pPr marL="292100" indent="-114300">
              <a:defRPr sz="1200" baseline="0">
                <a:solidFill>
                  <a:schemeClr val="bg1"/>
                </a:solidFill>
              </a:defRPr>
            </a:lvl2pPr>
            <a:lvl3pPr marL="457200" indent="-165100">
              <a:defRPr sz="1200" baseline="0">
                <a:solidFill>
                  <a:schemeClr val="bg1"/>
                </a:solidFill>
              </a:defRPr>
            </a:lvl3pPr>
            <a:lvl4pPr marL="622300" indent="-165100">
              <a:defRPr sz="1200" baseline="0">
                <a:solidFill>
                  <a:schemeClr val="bg1"/>
                </a:solidFill>
              </a:defRPr>
            </a:lvl4pPr>
            <a:lvl5pPr marL="774700" indent="-139700">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6891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3"/>
          <p:cNvSpPr>
            <a:spLocks noChangeArrowheads="1"/>
          </p:cNvSpPr>
          <p:nvPr/>
        </p:nvSpPr>
        <p:spPr bwMode="auto">
          <a:xfrm>
            <a:off x="2792413" y="4867275"/>
            <a:ext cx="307975"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fld id="{287BDF33-98C6-7342-9AC6-01DDAB1EA90E}" type="slidenum">
              <a:rPr lang="en-US" sz="600">
                <a:solidFill>
                  <a:schemeClr val="bg1"/>
                </a:solidFill>
                <a:cs typeface="Arial" charset="0"/>
              </a:rPr>
              <a:pPr/>
              <a:t>‹#›</a:t>
            </a:fld>
            <a:endParaRPr lang="en-US" sz="600">
              <a:solidFill>
                <a:schemeClr val="bg1"/>
              </a:solidFill>
              <a:cs typeface="Arial" charset="0"/>
            </a:endParaRPr>
          </a:p>
        </p:txBody>
      </p:sp>
      <p:sp>
        <p:nvSpPr>
          <p:cNvPr id="9" name="Rectangle 4"/>
          <p:cNvSpPr>
            <a:spLocks noChangeArrowheads="1"/>
          </p:cNvSpPr>
          <p:nvPr/>
        </p:nvSpPr>
        <p:spPr bwMode="auto">
          <a:xfrm>
            <a:off x="2590800" y="4867275"/>
            <a:ext cx="196850"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Page</a:t>
            </a:r>
          </a:p>
        </p:txBody>
      </p:sp>
      <p:sp>
        <p:nvSpPr>
          <p:cNvPr id="10" name="Rectangle 5"/>
          <p:cNvSpPr>
            <a:spLocks noChangeArrowheads="1"/>
          </p:cNvSpPr>
          <p:nvPr/>
        </p:nvSpPr>
        <p:spPr bwMode="auto">
          <a:xfrm>
            <a:off x="612775" y="4867275"/>
            <a:ext cx="1192213" cy="9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600">
                <a:solidFill>
                  <a:schemeClr val="bg1"/>
                </a:solidFill>
                <a:cs typeface="Arial" charset="0"/>
              </a:rPr>
              <a:t>© 2015 IBM Corporation</a:t>
            </a:r>
          </a:p>
        </p:txBody>
      </p:sp>
      <p:sp>
        <p:nvSpPr>
          <p:cNvPr id="13" name="Title 1"/>
          <p:cNvSpPr>
            <a:spLocks noGrp="1"/>
          </p:cNvSpPr>
          <p:nvPr>
            <p:ph type="title"/>
          </p:nvPr>
        </p:nvSpPr>
        <p:spPr>
          <a:xfrm>
            <a:off x="594071" y="590857"/>
            <a:ext cx="5437921" cy="551433"/>
          </a:xfrm>
        </p:spPr>
        <p:txBody>
          <a:bodyPr/>
          <a:lstStyle>
            <a:lvl1pPr>
              <a:lnSpc>
                <a:spcPts val="4200"/>
              </a:lnSpc>
              <a:defRPr sz="4000" baseline="0">
                <a:solidFill>
                  <a:schemeClr val="accent6"/>
                </a:solidFill>
              </a:defRPr>
            </a:lvl1pPr>
          </a:lstStyle>
          <a:p>
            <a:r>
              <a:rPr lang="en-US" dirty="0"/>
              <a:t>Click to edit Master title </a:t>
            </a:r>
          </a:p>
        </p:txBody>
      </p:sp>
      <p:sp>
        <p:nvSpPr>
          <p:cNvPr id="20" name="Text Placeholder 10"/>
          <p:cNvSpPr>
            <a:spLocks noGrp="1"/>
          </p:cNvSpPr>
          <p:nvPr>
            <p:ph type="body" sz="quarter" idx="10"/>
          </p:nvPr>
        </p:nvSpPr>
        <p:spPr>
          <a:xfrm>
            <a:off x="607503" y="1541749"/>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2" y="1541749"/>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2" y="1541749"/>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1" y="1541749"/>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5" y="1541749"/>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600" indent="-171450">
              <a:tabLst/>
              <a:defRPr sz="1200" baseline="0">
                <a:solidFill>
                  <a:schemeClr val="bg1"/>
                </a:solidFill>
              </a:defRPr>
            </a:lvl3pPr>
            <a:lvl4pPr marL="401638" indent="-231775">
              <a:defRPr sz="1200" baseline="0">
                <a:solidFill>
                  <a:schemeClr val="bg1"/>
                </a:solidFill>
              </a:defRPr>
            </a:lvl4pPr>
            <a:lvl5pPr marL="687388" indent="-233363">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489598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3.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3250" y="601663"/>
            <a:ext cx="3990975"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027" name="Text Placeholder 2"/>
          <p:cNvSpPr>
            <a:spLocks noGrp="1"/>
          </p:cNvSpPr>
          <p:nvPr>
            <p:ph type="body" idx="1"/>
          </p:nvPr>
        </p:nvSpPr>
        <p:spPr bwMode="auto">
          <a:xfrm>
            <a:off x="4949825" y="601663"/>
            <a:ext cx="3657600" cy="145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05" r:id="rId1"/>
  </p:sldLayoutIdLst>
  <p:txStyles>
    <p:titleStyle>
      <a:lvl1pPr algn="l" rtl="0" eaLnBrk="1" fontAlgn="base" hangingPunct="1">
        <a:spcBef>
          <a:spcPct val="0"/>
        </a:spcBef>
        <a:spcAft>
          <a:spcPct val="0"/>
        </a:spcAft>
        <a:defRPr sz="4200" kern="1200">
          <a:solidFill>
            <a:schemeClr val="tx1"/>
          </a:solidFill>
          <a:latin typeface="+mj-lt"/>
          <a:ea typeface="ＭＳ Ｐゴシック" charset="0"/>
          <a:cs typeface="ＭＳ Ｐゴシック" charset="0"/>
        </a:defRPr>
      </a:lvl1pPr>
      <a:lvl2pPr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4200">
          <a:solidFill>
            <a:schemeClr val="tx1"/>
          </a:solidFill>
          <a:latin typeface="Arial" charset="0"/>
          <a:ea typeface="ＭＳ Ｐゴシック" charset="0"/>
          <a:cs typeface="ＭＳ Ｐゴシック" charset="0"/>
        </a:defRPr>
      </a:lvl9pPr>
    </p:titleStyle>
    <p:bodyStyle>
      <a:lvl1pPr marL="285750" indent="-285750" algn="l"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1pPr>
      <a:lvl2pPr marL="623888" indent="-276225" algn="l" rtl="0" eaLnBrk="1" fontAlgn="base" hangingPunct="1">
        <a:spcBef>
          <a:spcPct val="20000"/>
        </a:spcBef>
        <a:spcAft>
          <a:spcPct val="0"/>
        </a:spcAft>
        <a:buFont typeface="Arial" charset="0"/>
        <a:buChar char="•"/>
        <a:defRPr kern="1200">
          <a:solidFill>
            <a:schemeClr val="tx1"/>
          </a:solidFill>
          <a:latin typeface="+mn-lt"/>
          <a:ea typeface="ＭＳ Ｐゴシック" charset="0"/>
          <a:cs typeface="+mn-cs"/>
        </a:defRPr>
      </a:lvl2pPr>
      <a:lvl3pPr marL="914400" indent="-290513" algn="l" rtl="0" eaLnBrk="1" fontAlgn="base" hangingPunct="1">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1146175" indent="-231775" algn="l"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4pPr>
      <a:lvl5pPr marL="1379538" indent="-233363" algn="l"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06" r:id="rId1"/>
    <p:sldLayoutId id="2147484107" r:id="rId2"/>
  </p:sldLayoutIdLst>
  <p:txStyles>
    <p:titleStyle>
      <a:lvl1pPr algn="ctr"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rtl="0" fontAlgn="base">
        <a:spcBef>
          <a:spcPct val="0"/>
        </a:spcBef>
        <a:spcAft>
          <a:spcPct val="0"/>
        </a:spcAft>
        <a:defRPr sz="4400">
          <a:solidFill>
            <a:schemeClr val="tx1"/>
          </a:solidFill>
          <a:latin typeface="Arial" charset="0"/>
          <a:ea typeface="ＭＳ Ｐゴシック" charset="0"/>
          <a:cs typeface="ＭＳ Ｐゴシック" charset="0"/>
        </a:defRPr>
      </a:lvl2pPr>
      <a:lvl3pPr algn="ctr" rtl="0" fontAlgn="base">
        <a:spcBef>
          <a:spcPct val="0"/>
        </a:spcBef>
        <a:spcAft>
          <a:spcPct val="0"/>
        </a:spcAft>
        <a:defRPr sz="4400">
          <a:solidFill>
            <a:schemeClr val="tx1"/>
          </a:solidFill>
          <a:latin typeface="Arial" charset="0"/>
          <a:ea typeface="ＭＳ Ｐゴシック" charset="0"/>
          <a:cs typeface="ＭＳ Ｐゴシック" charset="0"/>
        </a:defRPr>
      </a:lvl3pPr>
      <a:lvl4pPr algn="ctr" rtl="0" fontAlgn="base">
        <a:spcBef>
          <a:spcPct val="0"/>
        </a:spcBef>
        <a:spcAft>
          <a:spcPct val="0"/>
        </a:spcAft>
        <a:defRPr sz="4400">
          <a:solidFill>
            <a:schemeClr val="tx1"/>
          </a:solidFill>
          <a:latin typeface="Arial" charset="0"/>
          <a:ea typeface="ＭＳ Ｐゴシック" charset="0"/>
          <a:cs typeface="ＭＳ Ｐゴシック" charset="0"/>
        </a:defRPr>
      </a:lvl4pPr>
      <a:lvl5pPr algn="ctr" rtl="0" fontAlgn="base">
        <a:spcBef>
          <a:spcPct val="0"/>
        </a:spcBef>
        <a:spcAft>
          <a:spcPct val="0"/>
        </a:spcAft>
        <a:defRPr sz="4400">
          <a:solidFill>
            <a:schemeClr val="tx1"/>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603250" y="603250"/>
            <a:ext cx="3990975" cy="129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3075" name="Text Placeholder 2"/>
          <p:cNvSpPr>
            <a:spLocks noGrp="1"/>
          </p:cNvSpPr>
          <p:nvPr>
            <p:ph type="body" idx="1"/>
          </p:nvPr>
        </p:nvSpPr>
        <p:spPr bwMode="auto">
          <a:xfrm>
            <a:off x="4949825" y="679450"/>
            <a:ext cx="3657600" cy="145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8C191D"/>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0075" y="590550"/>
            <a:ext cx="39624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4099" name="Text Placeholder 2"/>
          <p:cNvSpPr>
            <a:spLocks noGrp="1"/>
          </p:cNvSpPr>
          <p:nvPr>
            <p:ph type="body" idx="1"/>
          </p:nvPr>
        </p:nvSpPr>
        <p:spPr bwMode="auto">
          <a:xfrm>
            <a:off x="4941888" y="584200"/>
            <a:ext cx="3657600" cy="145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00075" y="595313"/>
            <a:ext cx="39624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5123" name="Text Placeholder 2"/>
          <p:cNvSpPr>
            <a:spLocks noGrp="1"/>
          </p:cNvSpPr>
          <p:nvPr>
            <p:ph type="body" idx="1"/>
          </p:nvPr>
        </p:nvSpPr>
        <p:spPr bwMode="auto">
          <a:xfrm>
            <a:off x="4927600" y="596900"/>
            <a:ext cx="3657600" cy="145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00075" y="595313"/>
            <a:ext cx="39624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6147" name="Text Placeholder 2"/>
          <p:cNvSpPr>
            <a:spLocks noGrp="1"/>
          </p:cNvSpPr>
          <p:nvPr>
            <p:ph type="body" idx="1"/>
          </p:nvPr>
        </p:nvSpPr>
        <p:spPr bwMode="auto">
          <a:xfrm>
            <a:off x="4927600" y="596900"/>
            <a:ext cx="3657600" cy="145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0075" y="596900"/>
            <a:ext cx="3962400" cy="129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7171" name="Text Placeholder 2"/>
          <p:cNvSpPr>
            <a:spLocks noGrp="1"/>
          </p:cNvSpPr>
          <p:nvPr>
            <p:ph type="body" idx="1"/>
          </p:nvPr>
        </p:nvSpPr>
        <p:spPr bwMode="auto">
          <a:xfrm>
            <a:off x="4927600" y="592138"/>
            <a:ext cx="3657600" cy="145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00075" y="595313"/>
            <a:ext cx="39624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8195" name="Text Placeholder 2"/>
          <p:cNvSpPr>
            <a:spLocks noGrp="1"/>
          </p:cNvSpPr>
          <p:nvPr>
            <p:ph type="body" idx="1"/>
          </p:nvPr>
        </p:nvSpPr>
        <p:spPr bwMode="auto">
          <a:xfrm>
            <a:off x="4927600" y="592138"/>
            <a:ext cx="3657600" cy="145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600075" y="595313"/>
            <a:ext cx="39624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9219" name="Text Placeholder 2"/>
          <p:cNvSpPr>
            <a:spLocks noGrp="1"/>
          </p:cNvSpPr>
          <p:nvPr>
            <p:ph type="body" idx="1"/>
          </p:nvPr>
        </p:nvSpPr>
        <p:spPr bwMode="auto">
          <a:xfrm>
            <a:off x="4927600" y="596900"/>
            <a:ext cx="3657600" cy="145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Lst>
  <p:txStyles>
    <p:titleStyle>
      <a:lvl1pPr algn="l" rtl="0" fontAlgn="base">
        <a:spcBef>
          <a:spcPct val="0"/>
        </a:spcBef>
        <a:spcAft>
          <a:spcPct val="0"/>
        </a:spcAft>
        <a:defRPr sz="4200" kern="1200">
          <a:solidFill>
            <a:srgbClr val="FFFFFF"/>
          </a:solidFill>
          <a:latin typeface="+mj-lt"/>
          <a:ea typeface="ＭＳ Ｐゴシック" charset="0"/>
          <a:cs typeface="ＭＳ Ｐゴシック" charset="0"/>
        </a:defRPr>
      </a:lvl1pPr>
      <a:lvl2pPr algn="l" rtl="0" fontAlgn="base">
        <a:spcBef>
          <a:spcPct val="0"/>
        </a:spcBef>
        <a:spcAft>
          <a:spcPct val="0"/>
        </a:spcAft>
        <a:defRPr sz="4200">
          <a:solidFill>
            <a:srgbClr val="FFFFFF"/>
          </a:solidFill>
          <a:latin typeface="Arial" charset="0"/>
          <a:ea typeface="ＭＳ Ｐゴシック" charset="0"/>
          <a:cs typeface="ＭＳ Ｐゴシック" charset="0"/>
        </a:defRPr>
      </a:lvl2pPr>
      <a:lvl3pPr algn="l" rtl="0" fontAlgn="base">
        <a:spcBef>
          <a:spcPct val="0"/>
        </a:spcBef>
        <a:spcAft>
          <a:spcPct val="0"/>
        </a:spcAft>
        <a:defRPr sz="4200">
          <a:solidFill>
            <a:srgbClr val="FFFFFF"/>
          </a:solidFill>
          <a:latin typeface="Arial" charset="0"/>
          <a:ea typeface="ＭＳ Ｐゴシック" charset="0"/>
          <a:cs typeface="ＭＳ Ｐゴシック" charset="0"/>
        </a:defRPr>
      </a:lvl3pPr>
      <a:lvl4pPr algn="l" rtl="0" fontAlgn="base">
        <a:spcBef>
          <a:spcPct val="0"/>
        </a:spcBef>
        <a:spcAft>
          <a:spcPct val="0"/>
        </a:spcAft>
        <a:defRPr sz="4200">
          <a:solidFill>
            <a:srgbClr val="FFFFFF"/>
          </a:solidFill>
          <a:latin typeface="Arial" charset="0"/>
          <a:ea typeface="ＭＳ Ｐゴシック" charset="0"/>
          <a:cs typeface="ＭＳ Ｐゴシック" charset="0"/>
        </a:defRPr>
      </a:lvl4pPr>
      <a:lvl5pPr algn="l" rtl="0" fontAlgn="base">
        <a:spcBef>
          <a:spcPct val="0"/>
        </a:spcBef>
        <a:spcAft>
          <a:spcPct val="0"/>
        </a:spcAft>
        <a:defRPr sz="42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400"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600"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800"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java2s.com/Code/Jar/j/Downloadjxljar.htm" TargetMode="Externa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sbi.co.in/portal/web/home/emi-calculator"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ubtitle 1"/>
          <p:cNvSpPr>
            <a:spLocks noGrp="1"/>
          </p:cNvSpPr>
          <p:nvPr>
            <p:ph type="subTitle" idx="11"/>
          </p:nvPr>
        </p:nvSpPr>
        <p:spPr>
          <a:xfrm>
            <a:off x="598488" y="1770063"/>
            <a:ext cx="3973512" cy="307777"/>
          </a:xfrm>
        </p:spPr>
        <p:txBody>
          <a:bodyPr/>
          <a:lstStyle/>
          <a:p>
            <a:pPr>
              <a:spcBef>
                <a:spcPct val="0"/>
              </a:spcBef>
            </a:pPr>
            <a:r>
              <a:rPr lang="en-US" dirty="0">
                <a:latin typeface="Arial" charset="0"/>
              </a:rPr>
              <a:t>Srinivas K Kalmady</a:t>
            </a:r>
          </a:p>
        </p:txBody>
      </p:sp>
      <p:sp>
        <p:nvSpPr>
          <p:cNvPr id="151554" name="Title 3"/>
          <p:cNvSpPr>
            <a:spLocks noGrp="1"/>
          </p:cNvSpPr>
          <p:nvPr>
            <p:ph type="title"/>
          </p:nvPr>
        </p:nvSpPr>
        <p:spPr>
          <a:xfrm>
            <a:off x="593725" y="595313"/>
            <a:ext cx="3962400" cy="769441"/>
          </a:xfrm>
        </p:spPr>
        <p:txBody>
          <a:bodyPr/>
          <a:lstStyle/>
          <a:p>
            <a:r>
              <a:rPr lang="en-US" dirty="0"/>
              <a:t>RFT Basic and Advanced Training</a:t>
            </a:r>
            <a:endParaRPr dirty="0">
              <a:latin typeface="Arial" charset="0"/>
              <a:ea typeface="ＭＳ Ｐゴシック" charset="0"/>
              <a:cs typeface="ＭＳ Ｐゴシック"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44913" y="445913"/>
            <a:ext cx="2971800" cy="538609"/>
          </a:xfrm>
        </p:spPr>
        <p:txBody>
          <a:bodyPr/>
          <a:lstStyle/>
          <a:p>
            <a:pPr eaLnBrk="1" hangingPunct="1">
              <a:defRPr/>
            </a:pPr>
            <a:r>
              <a:rPr sz="1800"/>
              <a:t>Verification points in RFT</a:t>
            </a:r>
          </a:p>
        </p:txBody>
      </p:sp>
      <p:graphicFrame>
        <p:nvGraphicFramePr>
          <p:cNvPr id="6" name="Content Placeholder 5"/>
          <p:cNvGraphicFramePr>
            <a:graphicFrameLocks noGrp="1"/>
          </p:cNvGraphicFramePr>
          <p:nvPr>
            <p:ph idx="1"/>
          </p:nvPr>
        </p:nvGraphicFramePr>
        <p:xfrm>
          <a:off x="508397" y="1756026"/>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4" name="Content Placeholder 2"/>
          <p:cNvSpPr txBox="1">
            <a:spLocks/>
          </p:cNvSpPr>
          <p:nvPr/>
        </p:nvSpPr>
        <p:spPr bwMode="auto">
          <a:xfrm>
            <a:off x="378619" y="1096566"/>
            <a:ext cx="6447235" cy="291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lnSpc>
                <a:spcPct val="90000"/>
              </a:lnSpc>
              <a:spcBef>
                <a:spcPct val="30000"/>
              </a:spcBef>
              <a:buClr>
                <a:srgbClr val="3B6431"/>
              </a:buClr>
              <a:buSzPct val="70000"/>
              <a:buFont typeface="Wingdings 3" panose="05040102010807070707" pitchFamily="18" charset="2"/>
              <a:buChar char="u"/>
              <a:defRPr sz="2800">
                <a:solidFill>
                  <a:srgbClr val="F3EADE"/>
                </a:solidFill>
                <a:latin typeface="Century Gothic" panose="020B0502020202020204" pitchFamily="34" charset="0"/>
              </a:defRPr>
            </a:lvl1pPr>
            <a:lvl2pPr marL="742950" indent="-285750" defTabSz="457200">
              <a:lnSpc>
                <a:spcPct val="90000"/>
              </a:lnSpc>
              <a:spcBef>
                <a:spcPct val="30000"/>
              </a:spcBef>
              <a:buClr>
                <a:srgbClr val="3B6431"/>
              </a:buClr>
              <a:buSzPct val="70000"/>
              <a:buFont typeface="Wingdings 3" panose="05040102010807070707" pitchFamily="18" charset="2"/>
              <a:buChar char="u"/>
              <a:defRPr sz="2400">
                <a:solidFill>
                  <a:srgbClr val="F3EADE"/>
                </a:solidFill>
                <a:latin typeface="Century Gothic" panose="020B0502020202020204" pitchFamily="34" charset="0"/>
              </a:defRPr>
            </a:lvl2pPr>
            <a:lvl3pPr marL="1143000" indent="-228600" defTabSz="457200">
              <a:lnSpc>
                <a:spcPct val="90000"/>
              </a:lnSpc>
              <a:spcBef>
                <a:spcPct val="30000"/>
              </a:spcBef>
              <a:buClr>
                <a:srgbClr val="3B6431"/>
              </a:buClr>
              <a:buSzPct val="70000"/>
              <a:buFont typeface="Wingdings 3" panose="05040102010807070707" pitchFamily="18" charset="2"/>
              <a:buChar char="u"/>
              <a:defRPr sz="2000">
                <a:solidFill>
                  <a:srgbClr val="F3EADE"/>
                </a:solidFill>
                <a:latin typeface="Century Gothic" panose="020B0502020202020204" pitchFamily="34" charset="0"/>
              </a:defRPr>
            </a:lvl3pPr>
            <a:lvl4pPr marL="1600200" indent="-228600" defTabSz="457200">
              <a:lnSpc>
                <a:spcPct val="90000"/>
              </a:lnSpc>
              <a:spcBef>
                <a:spcPct val="30000"/>
              </a:spcBef>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4pPr>
            <a:lvl5pPr marL="2057400" indent="-228600" defTabSz="457200">
              <a:lnSpc>
                <a:spcPct val="90000"/>
              </a:lnSpc>
              <a:spcBef>
                <a:spcPct val="30000"/>
              </a:spcBef>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5pPr>
            <a:lvl6pPr marL="25146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6pPr>
            <a:lvl7pPr marL="29718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7pPr>
            <a:lvl8pPr marL="34290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8pPr>
            <a:lvl9pPr marL="38862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9pPr>
          </a:lstStyle>
          <a:p>
            <a:pPr>
              <a:spcBef>
                <a:spcPts val="750"/>
              </a:spcBef>
              <a:spcAft>
                <a:spcPts val="844"/>
              </a:spcAft>
              <a:buClrTx/>
              <a:buSzPct val="80000"/>
              <a:buNone/>
            </a:pPr>
            <a:r>
              <a:rPr lang="en-US" sz="1350" dirty="0">
                <a:solidFill>
                  <a:schemeClr val="accent2"/>
                </a:solidFill>
                <a:latin typeface="Trebuchet MS" panose="020B0603020202020204" pitchFamily="34" charset="0"/>
              </a:rPr>
              <a:t>A Verification Point Verifies data, properties, image and screen of the selected GUI objects in the application under test</a:t>
            </a:r>
          </a:p>
        </p:txBody>
      </p:sp>
    </p:spTree>
    <p:extLst>
      <p:ext uri="{BB962C8B-B14F-4D97-AF65-F5344CB8AC3E}">
        <p14:creationId xmlns:p14="http://schemas.microsoft.com/office/powerpoint/2010/main" val="333559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44913" y="445913"/>
            <a:ext cx="2971800" cy="538609"/>
          </a:xfrm>
        </p:spPr>
        <p:txBody>
          <a:bodyPr/>
          <a:lstStyle/>
          <a:p>
            <a:pPr eaLnBrk="1" hangingPunct="1">
              <a:defRPr/>
            </a:pPr>
            <a:r>
              <a:rPr sz="1800" dirty="0"/>
              <a:t>Verification points</a:t>
            </a:r>
          </a:p>
        </p:txBody>
      </p:sp>
      <p:pic>
        <p:nvPicPr>
          <p:cNvPr id="16387" name="Picture 5"/>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a:xfrm>
            <a:off x="4019550" y="1122760"/>
            <a:ext cx="2282429" cy="3480197"/>
          </a:xfr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08398" y="1122760"/>
            <a:ext cx="3321844" cy="1405513"/>
          </a:xfrm>
          <a:prstGeom prst="rect">
            <a:avLst/>
          </a:prstGeom>
        </p:spPr>
        <p:txBody>
          <a:bodyPr>
            <a:spAutoFit/>
          </a:bodyPr>
          <a:lstStyle/>
          <a:p>
            <a:pPr marL="557213" lvl="1" indent="-214313">
              <a:spcBef>
                <a:spcPts val="844"/>
              </a:spcBef>
              <a:spcAft>
                <a:spcPts val="844"/>
              </a:spcAft>
              <a:buClr>
                <a:srgbClr val="7889FB"/>
              </a:buClr>
              <a:buFont typeface="Arial" panose="020B0604020202020204" pitchFamily="34" charset="0"/>
              <a:buChar char="•"/>
              <a:defRPr/>
            </a:pPr>
            <a:r>
              <a:rPr lang="en-US" dirty="0">
                <a:solidFill>
                  <a:schemeClr val="accent2"/>
                </a:solidFill>
                <a:latin typeface="+mn-lt"/>
              </a:rPr>
              <a:t>From Menu Bar</a:t>
            </a:r>
          </a:p>
          <a:p>
            <a:pPr marL="557213" lvl="1" indent="-214313">
              <a:spcBef>
                <a:spcPts val="844"/>
              </a:spcBef>
              <a:spcAft>
                <a:spcPts val="844"/>
              </a:spcAft>
              <a:buClr>
                <a:srgbClr val="7889FB"/>
              </a:buClr>
              <a:buFont typeface="Arial" panose="020B0604020202020204" pitchFamily="34" charset="0"/>
              <a:buChar char="•"/>
              <a:defRPr/>
            </a:pPr>
            <a:r>
              <a:rPr lang="en-US" dirty="0">
                <a:solidFill>
                  <a:schemeClr val="accent2"/>
                </a:solidFill>
                <a:latin typeface="+mn-lt"/>
              </a:rPr>
              <a:t>Select ‘Script </a:t>
            </a:r>
            <a:r>
              <a:rPr lang="en-US" dirty="0">
                <a:solidFill>
                  <a:schemeClr val="accent2"/>
                </a:solidFill>
                <a:latin typeface="+mn-lt"/>
                <a:sym typeface="Wingdings" panose="05000000000000000000" pitchFamily="2" charset="2"/>
              </a:rPr>
              <a:t></a:t>
            </a:r>
            <a:r>
              <a:rPr lang="en-US" dirty="0">
                <a:solidFill>
                  <a:schemeClr val="accent2"/>
                </a:solidFill>
                <a:latin typeface="+mn-lt"/>
              </a:rPr>
              <a:t> Insert Verification point’ From Test Toolbar </a:t>
            </a:r>
          </a:p>
        </p:txBody>
      </p:sp>
    </p:spTree>
    <p:extLst>
      <p:ext uri="{BB962C8B-B14F-4D97-AF65-F5344CB8AC3E}">
        <p14:creationId xmlns:p14="http://schemas.microsoft.com/office/powerpoint/2010/main" val="327661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366" y="258884"/>
            <a:ext cx="3962400" cy="538609"/>
          </a:xfrm>
        </p:spPr>
        <p:txBody>
          <a:bodyPr/>
          <a:lstStyle/>
          <a:p>
            <a:r>
              <a:rPr lang="en-US" sz="1800" dirty="0"/>
              <a:t>Script</a:t>
            </a:r>
            <a:r>
              <a:rPr lang="en-US" dirty="0"/>
              <a:t> </a:t>
            </a:r>
            <a:r>
              <a:rPr lang="en-US" sz="1800" dirty="0"/>
              <a:t>Debugging</a:t>
            </a:r>
          </a:p>
        </p:txBody>
      </p:sp>
      <p:sp>
        <p:nvSpPr>
          <p:cNvPr id="5" name="Rectangle 4"/>
          <p:cNvSpPr/>
          <p:nvPr/>
        </p:nvSpPr>
        <p:spPr>
          <a:xfrm>
            <a:off x="616366" y="706438"/>
            <a:ext cx="7031620" cy="2893100"/>
          </a:xfrm>
          <a:prstGeom prst="rect">
            <a:avLst/>
          </a:prstGeom>
        </p:spPr>
        <p:txBody>
          <a:bodyPr wrap="square">
            <a:spAutoFit/>
          </a:bodyPr>
          <a:lstStyle/>
          <a:p>
            <a:pPr marR="0"/>
            <a:r>
              <a:rPr lang="en-US" sz="1400" dirty="0">
                <a:solidFill>
                  <a:schemeClr val="tx2">
                    <a:lumMod val="20000"/>
                    <a:lumOff val="80000"/>
                  </a:schemeClr>
                </a:solidFill>
                <a:latin typeface="Arial" panose="020B0604020202020204" pitchFamily="34" charset="0"/>
              </a:rPr>
              <a:t>GUI automation requires so much of maintenance, you will want to learn every </a:t>
            </a:r>
            <a:r>
              <a:rPr lang="en-US" sz="1400" dirty="0">
                <a:solidFill>
                  <a:schemeClr val="tx2">
                    <a:lumMod val="20000"/>
                    <a:lumOff val="80000"/>
                  </a:schemeClr>
                </a:solidFill>
                <a:latin typeface="Mangal" panose="02040503050203030202" pitchFamily="18" charset="0"/>
              </a:rPr>
              <a:t>time-saving diagnostic technique you can. Stepping through your code with a debugger is just such a technique. </a:t>
            </a:r>
          </a:p>
          <a:p>
            <a:pPr marR="0"/>
            <a:endParaRPr lang="en-US" sz="1400" dirty="0">
              <a:solidFill>
                <a:schemeClr val="tx2">
                  <a:lumMod val="20000"/>
                  <a:lumOff val="80000"/>
                </a:schemeClr>
              </a:solidFill>
              <a:latin typeface="Mangal" panose="02040503050203030202" pitchFamily="18" charset="0"/>
            </a:endParaRPr>
          </a:p>
          <a:p>
            <a:pPr marR="0"/>
            <a:r>
              <a:rPr lang="en-US" sz="1400" b="1" dirty="0">
                <a:solidFill>
                  <a:schemeClr val="tx2">
                    <a:lumMod val="20000"/>
                    <a:lumOff val="80000"/>
                  </a:schemeClr>
                </a:solidFill>
                <a:latin typeface="Arial" panose="020B0604020202020204" pitchFamily="34" charset="0"/>
              </a:rPr>
              <a:t>What is Breakpoint and Why Break point ?</a:t>
            </a:r>
            <a:endParaRPr lang="en-US" sz="1400" dirty="0">
              <a:solidFill>
                <a:schemeClr val="tx2">
                  <a:lumMod val="20000"/>
                  <a:lumOff val="80000"/>
                </a:schemeClr>
              </a:solidFill>
              <a:latin typeface="Mangal" panose="02040503050203030202" pitchFamily="18" charset="0"/>
            </a:endParaRPr>
          </a:p>
          <a:p>
            <a:pPr marR="0"/>
            <a:r>
              <a:rPr lang="en-US" sz="1400" dirty="0">
                <a:solidFill>
                  <a:schemeClr val="tx2">
                    <a:lumMod val="20000"/>
                    <a:lumOff val="80000"/>
                  </a:schemeClr>
                </a:solidFill>
                <a:latin typeface="Arial" panose="020B0604020202020204" pitchFamily="34" charset="0"/>
              </a:rPr>
              <a:t>A breakpoint is a "stop" marker that you insert next to a line of code. After </a:t>
            </a:r>
            <a:r>
              <a:rPr lang="en-US" sz="1400" dirty="0">
                <a:solidFill>
                  <a:schemeClr val="tx2">
                    <a:lumMod val="20000"/>
                    <a:lumOff val="80000"/>
                  </a:schemeClr>
                </a:solidFill>
                <a:latin typeface="Mangal" panose="02040503050203030202" pitchFamily="18" charset="0"/>
              </a:rPr>
              <a:t>you add a breakpoint and initiate a debug session, code execution stops at the breakpoint, enabling you to examine data or the state of your application, or step through the code. </a:t>
            </a:r>
          </a:p>
          <a:p>
            <a:pPr marR="0"/>
            <a:endParaRPr lang="en-US" sz="1400" dirty="0">
              <a:solidFill>
                <a:schemeClr val="tx2">
                  <a:lumMod val="20000"/>
                  <a:lumOff val="80000"/>
                </a:schemeClr>
              </a:solidFill>
              <a:latin typeface="Mangal" panose="02040503050203030202" pitchFamily="18" charset="0"/>
            </a:endParaRPr>
          </a:p>
          <a:p>
            <a:pPr marR="0"/>
            <a:r>
              <a:rPr lang="en-US" sz="1400" dirty="0">
                <a:solidFill>
                  <a:schemeClr val="tx2">
                    <a:lumMod val="20000"/>
                    <a:lumOff val="80000"/>
                  </a:schemeClr>
                </a:solidFill>
                <a:latin typeface="Arial" panose="020B0604020202020204" pitchFamily="34" charset="0"/>
              </a:rPr>
              <a:t>To add a breakpoint, simply right-click in the gray left-hand border next to the </a:t>
            </a:r>
            <a:r>
              <a:rPr lang="en-US" sz="1400" dirty="0">
                <a:solidFill>
                  <a:schemeClr val="tx2">
                    <a:lumMod val="20000"/>
                    <a:lumOff val="80000"/>
                  </a:schemeClr>
                </a:solidFill>
                <a:latin typeface="Mangal" panose="02040503050203030202" pitchFamily="18" charset="0"/>
              </a:rPr>
              <a:t>line of code where you want execution to stop, then pick Toggle Breakpoint from the popup </a:t>
            </a:r>
          </a:p>
        </p:txBody>
      </p:sp>
      <p:pic>
        <p:nvPicPr>
          <p:cNvPr id="6" name="Picture 5"/>
          <p:cNvPicPr>
            <a:picLocks noChangeAspect="1"/>
          </p:cNvPicPr>
          <p:nvPr/>
        </p:nvPicPr>
        <p:blipFill>
          <a:blip r:embed="rId2"/>
          <a:stretch>
            <a:fillRect/>
          </a:stretch>
        </p:blipFill>
        <p:spPr>
          <a:xfrm>
            <a:off x="1025446" y="3599538"/>
            <a:ext cx="4847619" cy="1123810"/>
          </a:xfrm>
          <a:prstGeom prst="rect">
            <a:avLst/>
          </a:prstGeom>
        </p:spPr>
      </p:pic>
    </p:spTree>
    <p:extLst>
      <p:ext uri="{BB962C8B-B14F-4D97-AF65-F5344CB8AC3E}">
        <p14:creationId xmlns:p14="http://schemas.microsoft.com/office/powerpoint/2010/main" val="130222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262" y="-111505"/>
            <a:ext cx="3962400" cy="538609"/>
          </a:xfrm>
        </p:spPr>
        <p:txBody>
          <a:bodyPr/>
          <a:lstStyle/>
          <a:p>
            <a:r>
              <a:rPr lang="en-US" sz="1800" dirty="0"/>
              <a:t>Script</a:t>
            </a:r>
            <a:r>
              <a:rPr lang="en-US" dirty="0"/>
              <a:t> </a:t>
            </a:r>
            <a:r>
              <a:rPr lang="en-US" sz="1800" dirty="0"/>
              <a:t>Debugging</a:t>
            </a:r>
          </a:p>
        </p:txBody>
      </p:sp>
      <p:sp>
        <p:nvSpPr>
          <p:cNvPr id="5" name="Rectangle 4"/>
          <p:cNvSpPr/>
          <p:nvPr/>
        </p:nvSpPr>
        <p:spPr>
          <a:xfrm>
            <a:off x="219919" y="440614"/>
            <a:ext cx="8403220" cy="1384995"/>
          </a:xfrm>
          <a:prstGeom prst="rect">
            <a:avLst/>
          </a:prstGeom>
        </p:spPr>
        <p:txBody>
          <a:bodyPr wrap="square">
            <a:spAutoFit/>
          </a:bodyPr>
          <a:lstStyle/>
          <a:p>
            <a:r>
              <a:rPr lang="en-US" sz="1400" b="1" dirty="0">
                <a:solidFill>
                  <a:schemeClr val="tx2">
                    <a:lumMod val="20000"/>
                    <a:lumOff val="80000"/>
                  </a:schemeClr>
                </a:solidFill>
              </a:rPr>
              <a:t>Variables:</a:t>
            </a:r>
            <a:r>
              <a:rPr lang="en-US" sz="1400" dirty="0">
                <a:solidFill>
                  <a:schemeClr val="tx2">
                    <a:lumMod val="20000"/>
                    <a:lumOff val="80000"/>
                  </a:schemeClr>
                </a:solidFill>
              </a:rPr>
              <a:t> This view enables you to examine the values of all the variables currently in scope. You can also change the values of variables in this view. The values are only persistent for the duration of the current debug session.</a:t>
            </a:r>
          </a:p>
          <a:p>
            <a:r>
              <a:rPr lang="en-US" sz="1400" b="1" dirty="0">
                <a:solidFill>
                  <a:schemeClr val="tx2">
                    <a:lumMod val="20000"/>
                    <a:lumOff val="80000"/>
                  </a:schemeClr>
                </a:solidFill>
              </a:rPr>
              <a:t>Breakpoints:</a:t>
            </a:r>
            <a:r>
              <a:rPr lang="en-US" sz="1400" dirty="0">
                <a:solidFill>
                  <a:schemeClr val="tx2">
                    <a:lumMod val="20000"/>
                    <a:lumOff val="80000"/>
                  </a:schemeClr>
                </a:solidFill>
              </a:rPr>
              <a:t> This view displays all the breakpoints that you have set, and indicates which ones are enabled or disabled. You can also disable or remove breakpoints in this view, by right-clicking on them.</a:t>
            </a:r>
          </a:p>
          <a:p>
            <a:r>
              <a:rPr lang="en-US" sz="1400" dirty="0">
                <a:solidFill>
                  <a:schemeClr val="tx2">
                    <a:lumMod val="20000"/>
                    <a:lumOff val="80000"/>
                  </a:schemeClr>
                </a:solidFill>
              </a:rPr>
              <a:t> </a:t>
            </a:r>
            <a:r>
              <a:rPr lang="en-US" sz="1400" b="1" dirty="0">
                <a:solidFill>
                  <a:schemeClr val="tx2">
                    <a:lumMod val="20000"/>
                    <a:lumOff val="80000"/>
                  </a:schemeClr>
                </a:solidFill>
              </a:rPr>
              <a:t>Suspend:</a:t>
            </a:r>
            <a:r>
              <a:rPr lang="en-US" sz="1400" dirty="0">
                <a:solidFill>
                  <a:schemeClr val="tx2">
                    <a:lumMod val="20000"/>
                    <a:lumOff val="80000"/>
                  </a:schemeClr>
                </a:solidFill>
              </a:rPr>
              <a:t> Suspends the running of the debugger until you choose to resume it.</a:t>
            </a:r>
          </a:p>
        </p:txBody>
      </p:sp>
      <p:pic>
        <p:nvPicPr>
          <p:cNvPr id="3" name="Picture 2"/>
          <p:cNvPicPr>
            <a:picLocks noChangeAspect="1"/>
          </p:cNvPicPr>
          <p:nvPr/>
        </p:nvPicPr>
        <p:blipFill>
          <a:blip r:embed="rId2"/>
          <a:stretch>
            <a:fillRect/>
          </a:stretch>
        </p:blipFill>
        <p:spPr>
          <a:xfrm>
            <a:off x="755262" y="1953078"/>
            <a:ext cx="4322559" cy="872422"/>
          </a:xfrm>
          <a:prstGeom prst="rect">
            <a:avLst/>
          </a:prstGeom>
        </p:spPr>
      </p:pic>
      <p:sp>
        <p:nvSpPr>
          <p:cNvPr id="4" name="Rectangle 3"/>
          <p:cNvSpPr/>
          <p:nvPr/>
        </p:nvSpPr>
        <p:spPr>
          <a:xfrm>
            <a:off x="219919" y="3080438"/>
            <a:ext cx="8808334" cy="1569660"/>
          </a:xfrm>
          <a:prstGeom prst="rect">
            <a:avLst/>
          </a:prstGeom>
        </p:spPr>
        <p:txBody>
          <a:bodyPr wrap="square">
            <a:spAutoFit/>
          </a:bodyPr>
          <a:lstStyle/>
          <a:p>
            <a:pPr marR="0"/>
            <a:r>
              <a:rPr lang="en-US" sz="1200" b="1" dirty="0">
                <a:solidFill>
                  <a:schemeClr val="tx2">
                    <a:lumMod val="20000"/>
                    <a:lumOff val="80000"/>
                  </a:schemeClr>
                </a:solidFill>
                <a:latin typeface="Arial" panose="020B0604020202020204" pitchFamily="34" charset="0"/>
              </a:rPr>
              <a:t>Resume:</a:t>
            </a:r>
            <a:r>
              <a:rPr lang="en-US" sz="1200" dirty="0">
                <a:solidFill>
                  <a:schemeClr val="tx2">
                    <a:lumMod val="20000"/>
                    <a:lumOff val="80000"/>
                  </a:schemeClr>
                </a:solidFill>
                <a:latin typeface="Mangal" panose="02040503050203030202" pitchFamily="18" charset="0"/>
              </a:rPr>
              <a:t> Execution will continue to the next breakpoint, or to the end of execution if no more breakpoints exist. </a:t>
            </a:r>
          </a:p>
          <a:p>
            <a:pPr marR="0"/>
            <a:r>
              <a:rPr lang="en-US" sz="1200" b="1" dirty="0">
                <a:solidFill>
                  <a:schemeClr val="tx2">
                    <a:lumMod val="20000"/>
                    <a:lumOff val="80000"/>
                  </a:schemeClr>
                </a:solidFill>
                <a:latin typeface="Arial" panose="020B0604020202020204" pitchFamily="34" charset="0"/>
              </a:rPr>
              <a:t>Terminate: </a:t>
            </a:r>
            <a:r>
              <a:rPr lang="en-US" sz="1200" dirty="0">
                <a:solidFill>
                  <a:schemeClr val="tx2">
                    <a:lumMod val="20000"/>
                    <a:lumOff val="80000"/>
                  </a:schemeClr>
                </a:solidFill>
                <a:latin typeface="Mangal" panose="02040503050203030202" pitchFamily="18" charset="0"/>
              </a:rPr>
              <a:t>Terminates the debug session, and returns you to the Functional Test (default) perspective. </a:t>
            </a:r>
          </a:p>
          <a:p>
            <a:pPr marR="0"/>
            <a:r>
              <a:rPr lang="en-US" sz="1200" b="1" dirty="0">
                <a:solidFill>
                  <a:schemeClr val="tx2">
                    <a:lumMod val="20000"/>
                    <a:lumOff val="80000"/>
                  </a:schemeClr>
                </a:solidFill>
                <a:latin typeface="Arial" panose="020B0604020202020204" pitchFamily="34" charset="0"/>
              </a:rPr>
              <a:t>Very Important Terms:</a:t>
            </a:r>
            <a:endParaRPr lang="en-US" sz="1200" dirty="0">
              <a:solidFill>
                <a:schemeClr val="tx2">
                  <a:lumMod val="20000"/>
                  <a:lumOff val="80000"/>
                </a:schemeClr>
              </a:solidFill>
              <a:latin typeface="Mangal" panose="02040503050203030202" pitchFamily="18" charset="0"/>
            </a:endParaRPr>
          </a:p>
          <a:p>
            <a:pPr marR="0"/>
            <a:r>
              <a:rPr lang="en-US" sz="1200" b="1" dirty="0">
                <a:solidFill>
                  <a:schemeClr val="tx2">
                    <a:lumMod val="20000"/>
                    <a:lumOff val="80000"/>
                  </a:schemeClr>
                </a:solidFill>
                <a:latin typeface="Arial" panose="020B0604020202020204" pitchFamily="34" charset="0"/>
              </a:rPr>
              <a:t>1. Step Over:</a:t>
            </a:r>
            <a:r>
              <a:rPr lang="en-US" sz="1200" dirty="0">
                <a:solidFill>
                  <a:schemeClr val="tx2">
                    <a:lumMod val="20000"/>
                    <a:lumOff val="80000"/>
                  </a:schemeClr>
                </a:solidFill>
                <a:latin typeface="Mangal" panose="02040503050203030202" pitchFamily="18" charset="0"/>
              </a:rPr>
              <a:t> Causes the debugger to proceed to the line of code following the current line. The debugger stays at the same level in the code, rather than moving to a deeper or shallower level. </a:t>
            </a:r>
          </a:p>
          <a:p>
            <a:pPr marR="0"/>
            <a:r>
              <a:rPr lang="en-US" sz="1200" b="1" dirty="0">
                <a:solidFill>
                  <a:schemeClr val="tx2">
                    <a:lumMod val="20000"/>
                    <a:lumOff val="80000"/>
                  </a:schemeClr>
                </a:solidFill>
                <a:latin typeface="Arial" panose="020B0604020202020204" pitchFamily="34" charset="0"/>
              </a:rPr>
              <a:t>2. Step Into:</a:t>
            </a:r>
            <a:r>
              <a:rPr lang="en-US" sz="1200" dirty="0">
                <a:solidFill>
                  <a:schemeClr val="tx2">
                    <a:lumMod val="20000"/>
                    <a:lumOff val="80000"/>
                  </a:schemeClr>
                </a:solidFill>
                <a:latin typeface="Mangal" panose="02040503050203030202" pitchFamily="18" charset="0"/>
              </a:rPr>
              <a:t> Causes the debugger to step deeper into the code, into the method being called by the current line. </a:t>
            </a:r>
          </a:p>
          <a:p>
            <a:pPr marR="0"/>
            <a:r>
              <a:rPr lang="en-US" sz="1200" b="1" dirty="0">
                <a:solidFill>
                  <a:schemeClr val="tx2">
                    <a:lumMod val="20000"/>
                    <a:lumOff val="80000"/>
                  </a:schemeClr>
                </a:solidFill>
                <a:latin typeface="Arial" panose="020B0604020202020204" pitchFamily="34" charset="0"/>
              </a:rPr>
              <a:t>3. Step Return:</a:t>
            </a:r>
            <a:r>
              <a:rPr lang="en-US" sz="1200" dirty="0">
                <a:solidFill>
                  <a:schemeClr val="tx2">
                    <a:lumMod val="20000"/>
                    <a:lumOff val="80000"/>
                  </a:schemeClr>
                </a:solidFill>
                <a:latin typeface="Mangal" panose="02040503050203030202" pitchFamily="18" charset="0"/>
              </a:rPr>
              <a:t> Causes the debugger to step out to a shallower level of the code, to the caller of the current method</a:t>
            </a:r>
          </a:p>
        </p:txBody>
      </p:sp>
    </p:spTree>
    <p:extLst>
      <p:ext uri="{BB962C8B-B14F-4D97-AF65-F5344CB8AC3E}">
        <p14:creationId xmlns:p14="http://schemas.microsoft.com/office/powerpoint/2010/main" val="265206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4913" y="445913"/>
            <a:ext cx="2971800" cy="456535"/>
          </a:xfrm>
        </p:spPr>
        <p:txBody>
          <a:bodyPr/>
          <a:lstStyle/>
          <a:p>
            <a:pPr eaLnBrk="1" hangingPunct="1">
              <a:defRPr/>
            </a:pPr>
            <a:r>
              <a:rPr sz="1800" dirty="0"/>
              <a:t>Hands on exercise</a:t>
            </a:r>
          </a:p>
        </p:txBody>
      </p:sp>
      <p:pic>
        <p:nvPicPr>
          <p:cNvPr id="7" name="Picture 6"/>
          <p:cNvPicPr>
            <a:picLocks noChangeAspect="1"/>
          </p:cNvPicPr>
          <p:nvPr/>
        </p:nvPicPr>
        <p:blipFill>
          <a:blip r:embed="rId2"/>
          <a:stretch>
            <a:fillRect/>
          </a:stretch>
        </p:blipFill>
        <p:spPr>
          <a:xfrm>
            <a:off x="444913" y="1067689"/>
            <a:ext cx="8172450" cy="3590925"/>
          </a:xfrm>
          <a:prstGeom prst="rect">
            <a:avLst/>
          </a:prstGeom>
        </p:spPr>
      </p:pic>
    </p:spTree>
    <p:extLst>
      <p:ext uri="{BB962C8B-B14F-4D97-AF65-F5344CB8AC3E}">
        <p14:creationId xmlns:p14="http://schemas.microsoft.com/office/powerpoint/2010/main" val="125126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914400" y="1268017"/>
            <a:ext cx="7600950" cy="3364706"/>
          </a:xfrm>
        </p:spPr>
        <p:txBody>
          <a:bodyPr rtlCol="0">
            <a:normAutofit/>
          </a:bodyPr>
          <a:lstStyle/>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Automation is… </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Different types of automation and tools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Technologies supported by RFT</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Record and Playback</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Verification points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Script debugging</a:t>
            </a: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fontAlgn="auto">
              <a:spcAft>
                <a:spcPts val="0"/>
              </a:spcAft>
              <a:buClr>
                <a:schemeClr val="accent4">
                  <a:lumMod val="75000"/>
                </a:schemeClr>
              </a:buClr>
              <a:defRPr/>
            </a:pPr>
            <a:endParaRPr lang="en-US" sz="1350" dirty="0">
              <a:solidFill>
                <a:schemeClr val="accent6">
                  <a:lumMod val="20000"/>
                  <a:lumOff val="80000"/>
                </a:schemeClr>
              </a:solidFill>
            </a:endParaRPr>
          </a:p>
        </p:txBody>
      </p:sp>
      <p:sp>
        <p:nvSpPr>
          <p:cNvPr id="13" name="Title 12"/>
          <p:cNvSpPr>
            <a:spLocks noGrp="1"/>
          </p:cNvSpPr>
          <p:nvPr>
            <p:ph type="title"/>
          </p:nvPr>
        </p:nvSpPr>
        <p:spPr>
          <a:xfrm>
            <a:off x="444913" y="445913"/>
            <a:ext cx="2971800" cy="538609"/>
          </a:xfrm>
        </p:spPr>
        <p:txBody>
          <a:bodyPr/>
          <a:lstStyle/>
          <a:p>
            <a:pPr fontAlgn="auto">
              <a:spcAft>
                <a:spcPts val="0"/>
              </a:spcAft>
              <a:defRPr/>
            </a:pPr>
            <a:r>
              <a:rPr sz="1500">
                <a:solidFill>
                  <a:schemeClr val="accent6"/>
                </a:solidFill>
              </a:rPr>
              <a:t>CHECK LIST</a:t>
            </a:r>
          </a:p>
        </p:txBody>
      </p:sp>
    </p:spTree>
    <p:extLst>
      <p:ext uri="{BB962C8B-B14F-4D97-AF65-F5344CB8AC3E}">
        <p14:creationId xmlns:p14="http://schemas.microsoft.com/office/powerpoint/2010/main" val="140696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44913" y="445913"/>
            <a:ext cx="2971800" cy="538609"/>
          </a:xfrm>
        </p:spPr>
        <p:txBody>
          <a:bodyPr/>
          <a:lstStyle/>
          <a:p>
            <a:pPr eaLnBrk="1" hangingPunct="1">
              <a:defRPr/>
            </a:pPr>
            <a:r>
              <a:rPr sz="1800"/>
              <a:t>Script Assure Technology</a:t>
            </a:r>
          </a:p>
        </p:txBody>
      </p:sp>
      <p:pic>
        <p:nvPicPr>
          <p:cNvPr id="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6325" y="1250157"/>
            <a:ext cx="5225654" cy="3237310"/>
          </a:xfrm>
          <a:prstGeom prst="rect">
            <a:avLst/>
          </a:prstGeom>
          <a:noFill/>
          <a:ln>
            <a:noFill/>
          </a:ln>
          <a:effectLst/>
          <a:extLst>
            <a:ext uri="{909E8E84-426E-40DD-AFC4-6F175D3DCCD1}">
              <a14:hiddenFill xmlns:a14="http://schemas.microsoft.com/office/drawing/2010/main">
                <a:gradFill rotWithShape="1">
                  <a:gsLst>
                    <a:gs pos="0">
                      <a:srgbClr val="B15D57"/>
                    </a:gs>
                    <a:gs pos="100000">
                      <a:srgbClr val="FFFFFF"/>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6A3834"/>
                  </a:outerShdw>
                </a:effectLst>
              </a14:hiddenEffects>
            </a:ext>
          </a:extLst>
        </p:spPr>
      </p:pic>
    </p:spTree>
    <p:extLst>
      <p:ext uri="{BB962C8B-B14F-4D97-AF65-F5344CB8AC3E}">
        <p14:creationId xmlns:p14="http://schemas.microsoft.com/office/powerpoint/2010/main" val="754596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44913" y="445913"/>
            <a:ext cx="2971800" cy="538609"/>
          </a:xfrm>
        </p:spPr>
        <p:txBody>
          <a:bodyPr/>
          <a:lstStyle/>
          <a:p>
            <a:pPr eaLnBrk="1" hangingPunct="1">
              <a:defRPr/>
            </a:pPr>
            <a:r>
              <a:rPr sz="1800"/>
              <a:t>Object Maps</a:t>
            </a:r>
          </a:p>
        </p:txBody>
      </p:sp>
      <p:sp>
        <p:nvSpPr>
          <p:cNvPr id="20483" name="Content Placeholder 2"/>
          <p:cNvSpPr>
            <a:spLocks noGrp="1"/>
          </p:cNvSpPr>
          <p:nvPr>
            <p:ph idx="1"/>
          </p:nvPr>
        </p:nvSpPr>
        <p:spPr>
          <a:xfrm>
            <a:off x="233363" y="1447800"/>
            <a:ext cx="3515916" cy="2534027"/>
          </a:xfrm>
        </p:spPr>
        <p:txBody>
          <a:bodyPr/>
          <a:lstStyle/>
          <a:p>
            <a:pPr>
              <a:spcBef>
                <a:spcPts val="844"/>
              </a:spcBef>
              <a:spcAft>
                <a:spcPts val="844"/>
              </a:spcAft>
              <a:buClr>
                <a:srgbClr val="7889FB"/>
              </a:buClr>
              <a:buFont typeface="Wingdings" panose="05000000000000000000" pitchFamily="2" charset="2"/>
              <a:buChar char=""/>
            </a:pPr>
            <a:r>
              <a:rPr lang="en-US" sz="1350"/>
              <a:t>Invoke the ‘Insert a GUI Object into the Object Map’ by click on the above icon in the ‘Test Toolbar’</a:t>
            </a:r>
          </a:p>
          <a:p>
            <a:pPr>
              <a:spcBef>
                <a:spcPts val="844"/>
              </a:spcBef>
              <a:spcAft>
                <a:spcPts val="844"/>
              </a:spcAft>
              <a:buClr>
                <a:srgbClr val="7889FB"/>
              </a:buClr>
              <a:buFont typeface="Wingdings" panose="05000000000000000000" pitchFamily="2" charset="2"/>
              <a:buChar char=""/>
            </a:pPr>
            <a:r>
              <a:rPr lang="en-US" sz="1350"/>
              <a:t>Highlight the ‘Object Finder’ icon on the required GUI object to add to the object repository </a:t>
            </a:r>
          </a:p>
          <a:p>
            <a:pPr>
              <a:spcAft>
                <a:spcPts val="844"/>
              </a:spcAft>
              <a:buClr>
                <a:srgbClr val="7889FB"/>
              </a:buClr>
              <a:buNone/>
            </a:pPr>
            <a:endParaRPr lang="en-US" sz="1350"/>
          </a:p>
          <a:p>
            <a:pPr eaLnBrk="1" hangingPunct="1"/>
            <a:endParaRPr lang="en-US" sz="1350"/>
          </a:p>
        </p:txBody>
      </p:sp>
      <p:pic>
        <p:nvPicPr>
          <p:cNvPr id="20484"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49279" y="760810"/>
            <a:ext cx="3093244" cy="39600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999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44913" y="445913"/>
            <a:ext cx="2971800" cy="538609"/>
          </a:xfrm>
        </p:spPr>
        <p:txBody>
          <a:bodyPr/>
          <a:lstStyle/>
          <a:p>
            <a:pPr eaLnBrk="1" hangingPunct="1">
              <a:defRPr/>
            </a:pPr>
            <a:r>
              <a:rPr sz="1800"/>
              <a:t>Object Maps</a:t>
            </a:r>
          </a:p>
        </p:txBody>
      </p:sp>
      <p:sp>
        <p:nvSpPr>
          <p:cNvPr id="21507" name="Text Box 7"/>
          <p:cNvSpPr txBox="1">
            <a:spLocks noChangeArrowheads="1"/>
          </p:cNvSpPr>
          <p:nvPr/>
        </p:nvSpPr>
        <p:spPr bwMode="auto">
          <a:xfrm>
            <a:off x="459581" y="1326357"/>
            <a:ext cx="1025129" cy="763383"/>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dirty="0">
                <a:solidFill>
                  <a:schemeClr val="bg1"/>
                </a:solidFill>
                <a:latin typeface="Arial" panose="020B0604020202020204" pitchFamily="34" charset="0"/>
                <a:cs typeface="Arial" panose="020B0604020202020204" pitchFamily="34" charset="0"/>
              </a:rPr>
              <a:t>Select any object in Scripts Explorer</a:t>
            </a:r>
          </a:p>
        </p:txBody>
      </p:sp>
      <p:pic>
        <p:nvPicPr>
          <p:cNvPr id="21508"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54956" y="1032272"/>
            <a:ext cx="5400675" cy="320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Line 9"/>
          <p:cNvSpPr>
            <a:spLocks noChangeShapeType="1"/>
          </p:cNvSpPr>
          <p:nvPr/>
        </p:nvSpPr>
        <p:spPr bwMode="auto">
          <a:xfrm>
            <a:off x="1377554" y="1976438"/>
            <a:ext cx="4542234" cy="28575"/>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0" name="Text Box 10"/>
          <p:cNvSpPr txBox="1">
            <a:spLocks noChangeArrowheads="1"/>
          </p:cNvSpPr>
          <p:nvPr/>
        </p:nvSpPr>
        <p:spPr bwMode="auto">
          <a:xfrm>
            <a:off x="450056" y="2240757"/>
            <a:ext cx="1034654" cy="763383"/>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a:solidFill>
                  <a:schemeClr val="bg1"/>
                </a:solidFill>
                <a:latin typeface="Arial" panose="020B0604020202020204" pitchFamily="34" charset="0"/>
                <a:cs typeface="Arial" panose="020B0604020202020204" pitchFamily="34" charset="0"/>
              </a:rPr>
              <a:t>Displays the object hierarchy of the object </a:t>
            </a:r>
          </a:p>
        </p:txBody>
      </p:sp>
      <p:sp>
        <p:nvSpPr>
          <p:cNvPr id="21511" name="Line 11"/>
          <p:cNvSpPr>
            <a:spLocks noChangeShapeType="1"/>
          </p:cNvSpPr>
          <p:nvPr/>
        </p:nvSpPr>
        <p:spPr bwMode="auto">
          <a:xfrm>
            <a:off x="1377554" y="2376488"/>
            <a:ext cx="2065734" cy="1191"/>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2" name="Text Box 12"/>
          <p:cNvSpPr txBox="1">
            <a:spLocks noChangeArrowheads="1"/>
          </p:cNvSpPr>
          <p:nvPr/>
        </p:nvSpPr>
        <p:spPr bwMode="auto">
          <a:xfrm>
            <a:off x="450056" y="3164682"/>
            <a:ext cx="1034654" cy="936507"/>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a:solidFill>
                  <a:schemeClr val="bg1"/>
                </a:solidFill>
                <a:latin typeface="Arial" panose="020B0604020202020204" pitchFamily="34" charset="0"/>
                <a:cs typeface="Arial" panose="020B0604020202020204" pitchFamily="34" charset="0"/>
              </a:rPr>
              <a:t>Displays the object property, its value and Weight-age</a:t>
            </a:r>
          </a:p>
        </p:txBody>
      </p:sp>
      <p:sp>
        <p:nvSpPr>
          <p:cNvPr id="21513" name="Line 13"/>
          <p:cNvSpPr>
            <a:spLocks noChangeShapeType="1"/>
          </p:cNvSpPr>
          <p:nvPr/>
        </p:nvSpPr>
        <p:spPr bwMode="auto">
          <a:xfrm flipV="1">
            <a:off x="1377554" y="3470673"/>
            <a:ext cx="2084784" cy="11906"/>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323609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44913" y="445913"/>
            <a:ext cx="2971800" cy="538609"/>
          </a:xfrm>
        </p:spPr>
        <p:txBody>
          <a:bodyPr/>
          <a:lstStyle/>
          <a:p>
            <a:pPr eaLnBrk="1" hangingPunct="1">
              <a:defRPr/>
            </a:pPr>
            <a:r>
              <a:rPr sz="1800"/>
              <a:t>Data Driven script</a:t>
            </a:r>
          </a:p>
        </p:txBody>
      </p:sp>
      <p:sp>
        <p:nvSpPr>
          <p:cNvPr id="3" name="Content Placeholder 2"/>
          <p:cNvSpPr>
            <a:spLocks noGrp="1"/>
          </p:cNvSpPr>
          <p:nvPr>
            <p:ph idx="1"/>
          </p:nvPr>
        </p:nvSpPr>
        <p:spPr>
          <a:xfrm>
            <a:off x="236935" y="1193006"/>
            <a:ext cx="8464938" cy="3308598"/>
          </a:xfrm>
        </p:spPr>
        <p:txBody>
          <a:bodyPr/>
          <a:lstStyle/>
          <a:p>
            <a:pPr eaLnBrk="1" hangingPunct="1">
              <a:defRPr/>
            </a:pPr>
            <a:r>
              <a:rPr lang="en-US" sz="1350" dirty="0">
                <a:cs typeface="+mn-cs"/>
              </a:rPr>
              <a:t> Reuse the same script to replicate                                                                                                   different (realistic) scenarios</a:t>
            </a:r>
          </a:p>
          <a:p>
            <a:pPr eaLnBrk="1" hangingPunct="1">
              <a:defRPr/>
            </a:pPr>
            <a:r>
              <a:rPr lang="en-US" sz="1350" dirty="0"/>
              <a:t>Abstracts the test data from the test script</a:t>
            </a:r>
          </a:p>
          <a:p>
            <a:pPr lvl="1" eaLnBrk="1" hangingPunct="1">
              <a:buFont typeface="Wingdings" panose="05000000000000000000" pitchFamily="2" charset="2"/>
              <a:buChar char="Ø"/>
              <a:defRPr/>
            </a:pPr>
            <a:r>
              <a:rPr lang="en-US" sz="1350" dirty="0"/>
              <a:t>Modify test data without affecting the test script</a:t>
            </a:r>
          </a:p>
          <a:p>
            <a:pPr lvl="1" eaLnBrk="1" hangingPunct="1">
              <a:buFont typeface="Wingdings" panose="05000000000000000000" pitchFamily="2" charset="2"/>
              <a:buChar char="Ø"/>
              <a:defRPr/>
            </a:pPr>
            <a:r>
              <a:rPr lang="en-US" sz="1350" dirty="0"/>
              <a:t>Add new test cases by modifying the data and</a:t>
            </a:r>
          </a:p>
          <a:p>
            <a:pPr marL="342900" lvl="1" indent="0">
              <a:buNone/>
              <a:defRPr/>
            </a:pPr>
            <a:r>
              <a:rPr lang="en-US" sz="1350" dirty="0"/>
              <a:t> not the test script. </a:t>
            </a:r>
          </a:p>
          <a:p>
            <a:pPr lvl="1" eaLnBrk="1" hangingPunct="1">
              <a:buFont typeface="Wingdings" panose="05000000000000000000" pitchFamily="2" charset="2"/>
              <a:buChar char="Ø"/>
              <a:defRPr/>
            </a:pPr>
            <a:r>
              <a:rPr lang="en-US" sz="1350" dirty="0"/>
              <a:t>Share the test data with many test scripts. </a:t>
            </a:r>
          </a:p>
          <a:p>
            <a:pPr eaLnBrk="1" hangingPunct="1">
              <a:defRPr/>
            </a:pPr>
            <a:r>
              <a:rPr lang="en-US" sz="1350" dirty="0"/>
              <a:t>Wizard driven process</a:t>
            </a:r>
          </a:p>
          <a:p>
            <a:pPr eaLnBrk="1" hangingPunct="1">
              <a:defRPr/>
            </a:pPr>
            <a:r>
              <a:rPr lang="en-US" sz="1350" dirty="0"/>
              <a:t>No programming involved</a:t>
            </a:r>
          </a:p>
          <a:p>
            <a:pPr eaLnBrk="1" hangingPunct="1">
              <a:defRPr/>
            </a:pPr>
            <a:r>
              <a:rPr lang="en-US" sz="1350" dirty="0"/>
              <a:t>Import data from external sources. </a:t>
            </a:r>
          </a:p>
        </p:txBody>
      </p:sp>
      <p:pic>
        <p:nvPicPr>
          <p:cNvPr id="22532" name="Picture 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73242" y="898922"/>
            <a:ext cx="3421856"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02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489816" y="64338"/>
            <a:ext cx="3962400" cy="384721"/>
          </a:xfrm>
        </p:spPr>
        <p:txBody>
          <a:bodyPr/>
          <a:lstStyle/>
          <a:p>
            <a:r>
              <a:rPr lang="en-US" dirty="0">
                <a:solidFill>
                  <a:schemeClr val="accent6"/>
                </a:solidFill>
              </a:rPr>
              <a:t>Contents</a:t>
            </a:r>
            <a:endParaRPr dirty="0">
              <a:latin typeface="Arial" charset="0"/>
              <a:ea typeface="ＭＳ Ｐゴシック" charset="0"/>
              <a:cs typeface="ＭＳ Ｐゴシック" charset="0"/>
            </a:endParaRPr>
          </a:p>
        </p:txBody>
      </p:sp>
      <p:sp>
        <p:nvSpPr>
          <p:cNvPr id="6" name="Content Placeholder 13"/>
          <p:cNvSpPr txBox="1">
            <a:spLocks/>
          </p:cNvSpPr>
          <p:nvPr/>
        </p:nvSpPr>
        <p:spPr>
          <a:xfrm>
            <a:off x="335975" y="449059"/>
            <a:ext cx="10134600" cy="4486275"/>
          </a:xfrm>
          <a:prstGeom prst="rect">
            <a:avLst/>
          </a:prstGeom>
        </p:spPr>
        <p:txBody>
          <a:bodyPr rtlCol="0">
            <a:normAutofit lnSpcReduction="10000"/>
          </a:bodyPr>
          <a:lst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Clr>
                <a:schemeClr val="accent4">
                  <a:lumMod val="75000"/>
                </a:schemeClr>
              </a:buClr>
              <a:buFont typeface="Wingdings 3" panose="05040102010807070707" pitchFamily="18" charset="2"/>
              <a:buNone/>
              <a:defRPr/>
            </a:pPr>
            <a:r>
              <a:rPr lang="en-US" sz="1800" b="1" dirty="0">
                <a:solidFill>
                  <a:schemeClr val="accent6">
                    <a:lumMod val="20000"/>
                    <a:lumOff val="80000"/>
                  </a:schemeClr>
                </a:solidFill>
              </a:rPr>
              <a:t>DAY1</a:t>
            </a:r>
          </a:p>
          <a:p>
            <a:pPr fontAlgn="auto">
              <a:spcAft>
                <a:spcPts val="0"/>
              </a:spcAft>
              <a:buClr>
                <a:schemeClr val="accent4">
                  <a:lumMod val="75000"/>
                </a:schemeClr>
              </a:buClr>
              <a:defRPr/>
            </a:pPr>
            <a:r>
              <a:rPr lang="en-US" sz="1800" dirty="0">
                <a:solidFill>
                  <a:srgbClr val="FFFF00"/>
                </a:solidFill>
              </a:rPr>
              <a:t>Automation is… </a:t>
            </a:r>
          </a:p>
          <a:p>
            <a:pPr fontAlgn="auto">
              <a:spcAft>
                <a:spcPts val="0"/>
              </a:spcAft>
              <a:buClr>
                <a:schemeClr val="accent4">
                  <a:lumMod val="75000"/>
                </a:schemeClr>
              </a:buClr>
              <a:defRPr/>
            </a:pPr>
            <a:r>
              <a:rPr lang="en-US" sz="1800" dirty="0">
                <a:solidFill>
                  <a:srgbClr val="FFFF00"/>
                </a:solidFill>
              </a:rPr>
              <a:t>Different types of automation and tools</a:t>
            </a:r>
          </a:p>
          <a:p>
            <a:pPr fontAlgn="auto">
              <a:spcAft>
                <a:spcPts val="0"/>
              </a:spcAft>
              <a:buClr>
                <a:schemeClr val="accent4">
                  <a:lumMod val="75000"/>
                </a:schemeClr>
              </a:buClr>
              <a:defRPr/>
            </a:pPr>
            <a:r>
              <a:rPr lang="en-US" sz="1800" dirty="0">
                <a:solidFill>
                  <a:srgbClr val="FFFF00"/>
                </a:solidFill>
              </a:rPr>
              <a:t>Technologies supported by RFT</a:t>
            </a:r>
          </a:p>
          <a:p>
            <a:pPr fontAlgn="auto">
              <a:spcAft>
                <a:spcPts val="0"/>
              </a:spcAft>
              <a:buClr>
                <a:schemeClr val="accent4">
                  <a:lumMod val="75000"/>
                </a:schemeClr>
              </a:buClr>
              <a:defRPr/>
            </a:pPr>
            <a:r>
              <a:rPr lang="en-US" sz="1800" dirty="0">
                <a:solidFill>
                  <a:srgbClr val="FFFF00"/>
                </a:solidFill>
              </a:rPr>
              <a:t>Tool installation and configuration</a:t>
            </a:r>
          </a:p>
          <a:p>
            <a:pPr fontAlgn="auto">
              <a:spcAft>
                <a:spcPts val="0"/>
              </a:spcAft>
              <a:buClr>
                <a:schemeClr val="accent4">
                  <a:lumMod val="75000"/>
                </a:schemeClr>
              </a:buClr>
              <a:defRPr/>
            </a:pPr>
            <a:r>
              <a:rPr lang="en-US" sz="1800" dirty="0">
                <a:solidFill>
                  <a:srgbClr val="FFFF00"/>
                </a:solidFill>
              </a:rPr>
              <a:t>Record and Playback</a:t>
            </a:r>
          </a:p>
          <a:p>
            <a:pPr fontAlgn="auto">
              <a:spcAft>
                <a:spcPts val="0"/>
              </a:spcAft>
              <a:buClr>
                <a:schemeClr val="accent4">
                  <a:lumMod val="75000"/>
                </a:schemeClr>
              </a:buClr>
              <a:defRPr/>
            </a:pPr>
            <a:r>
              <a:rPr lang="en-US" sz="1800" dirty="0">
                <a:solidFill>
                  <a:srgbClr val="FFFF00"/>
                </a:solidFill>
              </a:rPr>
              <a:t>Verification points</a:t>
            </a:r>
          </a:p>
          <a:p>
            <a:pPr fontAlgn="auto">
              <a:spcAft>
                <a:spcPts val="0"/>
              </a:spcAft>
              <a:buClr>
                <a:schemeClr val="accent4">
                  <a:lumMod val="75000"/>
                </a:schemeClr>
              </a:buClr>
              <a:defRPr/>
            </a:pPr>
            <a:r>
              <a:rPr lang="en-US" sz="1800" dirty="0">
                <a:solidFill>
                  <a:srgbClr val="FFFF00"/>
                </a:solidFill>
              </a:rPr>
              <a:t>Script debugging</a:t>
            </a:r>
          </a:p>
          <a:p>
            <a:pPr fontAlgn="auto">
              <a:spcAft>
                <a:spcPts val="0"/>
              </a:spcAft>
              <a:buClr>
                <a:schemeClr val="accent4">
                  <a:lumMod val="75000"/>
                </a:schemeClr>
              </a:buClr>
              <a:defRPr/>
            </a:pPr>
            <a:r>
              <a:rPr lang="en-US" sz="1800" dirty="0">
                <a:solidFill>
                  <a:srgbClr val="FFC000"/>
                </a:solidFill>
              </a:rPr>
              <a:t>Script Assure Technology</a:t>
            </a:r>
          </a:p>
          <a:p>
            <a:pPr fontAlgn="auto">
              <a:spcAft>
                <a:spcPts val="0"/>
              </a:spcAft>
              <a:buClr>
                <a:schemeClr val="accent4">
                  <a:lumMod val="75000"/>
                </a:schemeClr>
              </a:buClr>
              <a:defRPr/>
            </a:pPr>
            <a:r>
              <a:rPr lang="en-US" sz="1800" dirty="0">
                <a:solidFill>
                  <a:srgbClr val="FFC000"/>
                </a:solidFill>
              </a:rPr>
              <a:t>Object Maps</a:t>
            </a:r>
          </a:p>
          <a:p>
            <a:pPr fontAlgn="auto">
              <a:spcAft>
                <a:spcPts val="0"/>
              </a:spcAft>
              <a:buClr>
                <a:schemeClr val="accent4">
                  <a:lumMod val="75000"/>
                </a:schemeClr>
              </a:buClr>
              <a:defRPr/>
            </a:pPr>
            <a:r>
              <a:rPr lang="en-US" sz="1800" dirty="0">
                <a:solidFill>
                  <a:srgbClr val="FFC000"/>
                </a:solidFill>
              </a:rPr>
              <a:t>Data Driven Testing</a:t>
            </a:r>
          </a:p>
          <a:p>
            <a:pPr fontAlgn="auto">
              <a:spcAft>
                <a:spcPts val="0"/>
              </a:spcAft>
              <a:buClr>
                <a:schemeClr val="accent4">
                  <a:lumMod val="75000"/>
                </a:schemeClr>
              </a:buClr>
              <a:defRPr/>
            </a:pPr>
            <a:r>
              <a:rPr lang="en-US" sz="1800" dirty="0">
                <a:solidFill>
                  <a:srgbClr val="FFC000"/>
                </a:solidFill>
              </a:rPr>
              <a:t>Log information to report, capture screenshots</a:t>
            </a:r>
          </a:p>
          <a:p>
            <a:pPr fontAlgn="auto">
              <a:spcAft>
                <a:spcPts val="0"/>
              </a:spcAft>
              <a:buClr>
                <a:schemeClr val="accent4">
                  <a:lumMod val="75000"/>
                </a:schemeClr>
              </a:buClr>
              <a:defRPr/>
            </a:pPr>
            <a:r>
              <a:rPr lang="en-US" sz="1800" dirty="0">
                <a:solidFill>
                  <a:srgbClr val="FFC000"/>
                </a:solidFill>
              </a:rPr>
              <a:t>Connecting to external data sources</a:t>
            </a:r>
          </a:p>
          <a:p>
            <a:pPr fontAlgn="auto">
              <a:spcAft>
                <a:spcPts val="0"/>
              </a:spcAft>
              <a:buClr>
                <a:schemeClr val="accent4">
                  <a:lumMod val="75000"/>
                </a:schemeClr>
              </a:buClr>
              <a:defRPr/>
            </a:pPr>
            <a:r>
              <a:rPr lang="en-US" sz="1800" dirty="0">
                <a:solidFill>
                  <a:srgbClr val="FFC000"/>
                </a:solidFill>
              </a:rPr>
              <a:t>Hands on exercise</a:t>
            </a:r>
          </a:p>
          <a:p>
            <a:pPr marL="228600" lvl="1" fontAlgn="auto">
              <a:spcAft>
                <a:spcPts val="0"/>
              </a:spcAft>
              <a:buClr>
                <a:schemeClr val="accent4">
                  <a:lumMod val="75000"/>
                </a:schemeClr>
              </a:buClr>
              <a:defRPr/>
            </a:pPr>
            <a:endParaRPr lang="en-US" dirty="0">
              <a:solidFill>
                <a:schemeClr val="accent6">
                  <a:lumMod val="20000"/>
                  <a:lumOff val="80000"/>
                </a:schemeClr>
              </a:solidFill>
            </a:endParaRPr>
          </a:p>
          <a:p>
            <a:pPr fontAlgn="auto">
              <a:spcAft>
                <a:spcPts val="0"/>
              </a:spcAft>
              <a:buClr>
                <a:schemeClr val="accent4">
                  <a:lumMod val="75000"/>
                </a:schemeClr>
              </a:buClr>
              <a:defRPr/>
            </a:pPr>
            <a:endParaRPr lang="en-US" sz="1800" dirty="0">
              <a:solidFill>
                <a:schemeClr val="accent6">
                  <a:lumMod val="20000"/>
                  <a:lumOff val="8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69501" y="97587"/>
            <a:ext cx="6447234" cy="538609"/>
          </a:xfrm>
        </p:spPr>
        <p:txBody>
          <a:bodyPr/>
          <a:lstStyle/>
          <a:p>
            <a:pPr eaLnBrk="1" hangingPunct="1">
              <a:defRPr/>
            </a:pPr>
            <a:r>
              <a:rPr sz="1800" dirty="0"/>
              <a:t>Log information to report, capture screenshots</a:t>
            </a:r>
          </a:p>
        </p:txBody>
      </p:sp>
      <p:sp>
        <p:nvSpPr>
          <p:cNvPr id="23555" name="Content Placeholder 2"/>
          <p:cNvSpPr>
            <a:spLocks noGrp="1"/>
          </p:cNvSpPr>
          <p:nvPr>
            <p:ph idx="1"/>
          </p:nvPr>
        </p:nvSpPr>
        <p:spPr>
          <a:xfrm>
            <a:off x="242423" y="995809"/>
            <a:ext cx="8681776" cy="4885953"/>
          </a:xfrm>
        </p:spPr>
        <p:txBody>
          <a:bodyPr/>
          <a:lstStyle/>
          <a:p>
            <a:pPr marL="0" indent="0">
              <a:buNone/>
            </a:pPr>
            <a:r>
              <a:rPr lang="en-US" sz="1350" dirty="0"/>
              <a:t>Examples: </a:t>
            </a:r>
          </a:p>
          <a:p>
            <a:pPr marL="0" indent="0">
              <a:buNone/>
            </a:pPr>
            <a:r>
              <a:rPr lang="da-DK" sz="1200" i="1" dirty="0"/>
              <a:t>logInfo(" message");</a:t>
            </a:r>
          </a:p>
          <a:p>
            <a:pPr marL="0" indent="0">
              <a:buNone/>
            </a:pPr>
            <a:r>
              <a:rPr lang="da-DK" sz="1200" i="1" dirty="0"/>
              <a:t>logWarning("message");</a:t>
            </a:r>
          </a:p>
          <a:p>
            <a:pPr marL="0" indent="0">
              <a:buNone/>
            </a:pPr>
            <a:r>
              <a:rPr lang="da-DK" sz="1200" i="1" dirty="0"/>
              <a:t>logError("message");</a:t>
            </a:r>
          </a:p>
          <a:p>
            <a:pPr marL="0" indent="0">
              <a:buNone/>
            </a:pPr>
            <a:r>
              <a:rPr lang="da-DK" dirty="0">
                <a:solidFill>
                  <a:srgbClr val="FFFF00"/>
                </a:solidFill>
              </a:rPr>
              <a:t>------------------------------------</a:t>
            </a:r>
          </a:p>
          <a:p>
            <a:pPr marL="0" indent="0">
              <a:buNone/>
            </a:pPr>
            <a:r>
              <a:rPr lang="da-DK" sz="1200" dirty="0">
                <a:solidFill>
                  <a:srgbClr val="FFFF00"/>
                </a:solidFill>
              </a:rPr>
              <a:t>//full screenshot capture</a:t>
            </a:r>
          </a:p>
          <a:p>
            <a:pPr marL="0" indent="0">
              <a:buNone/>
            </a:pPr>
            <a:r>
              <a:rPr lang="en-US" sz="1200" i="1" dirty="0" err="1"/>
              <a:t>logInfo</a:t>
            </a:r>
            <a:r>
              <a:rPr lang="en-US" sz="1200" i="1" dirty="0"/>
              <a:t>("message",</a:t>
            </a:r>
            <a:r>
              <a:rPr lang="en-US" sz="1200" i="1" dirty="0" err="1"/>
              <a:t>getRootTestObject</a:t>
            </a:r>
            <a:r>
              <a:rPr lang="en-US" sz="1200" i="1" dirty="0"/>
              <a:t>().</a:t>
            </a:r>
            <a:r>
              <a:rPr lang="en-US" sz="1200" i="1" dirty="0" err="1"/>
              <a:t>getScreenSnapshot</a:t>
            </a:r>
            <a:r>
              <a:rPr lang="en-US" sz="1200" i="1" dirty="0"/>
              <a:t>());</a:t>
            </a:r>
          </a:p>
          <a:p>
            <a:pPr marL="0" indent="0">
              <a:buNone/>
            </a:pPr>
            <a:r>
              <a:rPr lang="en-US" sz="1200" i="1" dirty="0">
                <a:solidFill>
                  <a:srgbClr val="FFFF00"/>
                </a:solidFill>
              </a:rPr>
              <a:t>//particular object screenshot</a:t>
            </a:r>
          </a:p>
          <a:p>
            <a:pPr marL="0" indent="0">
              <a:buNone/>
            </a:pPr>
            <a:r>
              <a:rPr lang="en-US" sz="1200" i="1" dirty="0" err="1"/>
              <a:t>logInfo</a:t>
            </a:r>
            <a:r>
              <a:rPr lang="en-US" sz="1200" i="1" dirty="0"/>
              <a:t>(“message”, </a:t>
            </a:r>
            <a:r>
              <a:rPr lang="en-US" sz="1200" i="1" dirty="0" err="1"/>
              <a:t>MSISDN_button</a:t>
            </a:r>
            <a:r>
              <a:rPr lang="en-US" sz="1200" i="1" dirty="0"/>
              <a:t>().</a:t>
            </a:r>
            <a:r>
              <a:rPr lang="en-US" sz="1200" i="1" dirty="0" err="1"/>
              <a:t>getScreenSnapshot</a:t>
            </a:r>
            <a:r>
              <a:rPr lang="en-US" sz="1200" i="1" dirty="0"/>
              <a:t>());</a:t>
            </a:r>
            <a:endParaRPr lang="da-DK" sz="1200" dirty="0">
              <a:solidFill>
                <a:schemeClr val="tx1"/>
              </a:solidFill>
            </a:endParaRPr>
          </a:p>
          <a:p>
            <a:pPr marL="0" indent="0">
              <a:buNone/>
            </a:pPr>
            <a:endParaRPr lang="en-US" sz="3000" dirty="0">
              <a:solidFill>
                <a:schemeClr val="tx1"/>
              </a:solidFill>
            </a:endParaRPr>
          </a:p>
          <a:p>
            <a:pPr marL="0" indent="0">
              <a:buNone/>
            </a:pPr>
            <a:endParaRPr lang="en-US" dirty="0"/>
          </a:p>
        </p:txBody>
      </p:sp>
      <p:pic>
        <p:nvPicPr>
          <p:cNvPr id="23558" name="Picture 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65601" y="470409"/>
            <a:ext cx="238006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75697" y="1117998"/>
            <a:ext cx="2957513" cy="303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215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86979" y="75010"/>
            <a:ext cx="6446044" cy="1615827"/>
          </a:xfrm>
        </p:spPr>
        <p:txBody>
          <a:bodyPr/>
          <a:lstStyle/>
          <a:p>
            <a:pPr eaLnBrk="1" hangingPunct="1">
              <a:defRPr/>
            </a:pPr>
            <a:r>
              <a:rPr sz="1800" dirty="0"/>
              <a:t>Connecting to external data sources </a:t>
            </a:r>
            <a:br>
              <a:rPr lang="en-US" sz="1800" dirty="0"/>
            </a:br>
            <a:r>
              <a:rPr sz="1800" dirty="0"/>
              <a:t>(</a:t>
            </a:r>
            <a:r>
              <a:rPr sz="1800" dirty="0" err="1"/>
              <a:t>i</a:t>
            </a:r>
            <a:r>
              <a:rPr sz="1800" dirty="0"/>
              <a:t>) </a:t>
            </a:r>
            <a:r>
              <a:rPr sz="1800" dirty="0" err="1"/>
              <a:t>rftdp</a:t>
            </a:r>
            <a:br>
              <a:rPr lang="en-US" sz="1800" dirty="0"/>
            </a:br>
            <a:endParaRPr sz="1800" dirty="0"/>
          </a:p>
        </p:txBody>
      </p:sp>
      <p:sp>
        <p:nvSpPr>
          <p:cNvPr id="24579" name="Content Placeholder 2"/>
          <p:cNvSpPr>
            <a:spLocks noGrp="1"/>
          </p:cNvSpPr>
          <p:nvPr>
            <p:ph idx="1"/>
          </p:nvPr>
        </p:nvSpPr>
        <p:spPr>
          <a:xfrm>
            <a:off x="663179" y="920353"/>
            <a:ext cx="6447234" cy="4154984"/>
          </a:xfrm>
        </p:spPr>
        <p:txBody>
          <a:bodyPr/>
          <a:lstStyle/>
          <a:p>
            <a:pPr marL="0" indent="0">
              <a:buNone/>
            </a:pPr>
            <a:endParaRPr lang="en-US" sz="1350" dirty="0"/>
          </a:p>
          <a:p>
            <a:pPr marL="0" indent="0">
              <a:buNone/>
            </a:pPr>
            <a:r>
              <a:rPr lang="en-US" sz="1350" dirty="0"/>
              <a:t>Methods</a:t>
            </a:r>
          </a:p>
          <a:p>
            <a:pPr marL="0" indent="0">
              <a:buNone/>
            </a:pPr>
            <a:r>
              <a:rPr lang="en-US" sz="1350" dirty="0" err="1"/>
              <a:t>dpString</a:t>
            </a:r>
            <a:r>
              <a:rPr lang="en-US" sz="1350" dirty="0"/>
              <a:t>(“</a:t>
            </a:r>
            <a:r>
              <a:rPr lang="en-US" sz="1350" dirty="0" err="1"/>
              <a:t>column_name</a:t>
            </a:r>
            <a:r>
              <a:rPr lang="en-US" sz="1350" dirty="0"/>
              <a:t>”);</a:t>
            </a:r>
          </a:p>
          <a:p>
            <a:pPr marL="0" indent="0">
              <a:buNone/>
            </a:pPr>
            <a:r>
              <a:rPr lang="en-US" sz="1350" dirty="0" err="1"/>
              <a:t>dpInt</a:t>
            </a:r>
            <a:r>
              <a:rPr lang="en-US" sz="1350" dirty="0"/>
              <a:t>(“</a:t>
            </a:r>
            <a:r>
              <a:rPr lang="en-US" sz="1350" dirty="0" err="1"/>
              <a:t>column_name</a:t>
            </a:r>
            <a:r>
              <a:rPr lang="en-US" sz="1350" dirty="0"/>
              <a:t>”);</a:t>
            </a:r>
          </a:p>
          <a:p>
            <a:pPr marL="0" indent="0">
              <a:buNone/>
            </a:pPr>
            <a:endParaRPr lang="en-US" sz="1350" dirty="0"/>
          </a:p>
          <a:p>
            <a:pPr marL="0" indent="0">
              <a:buNone/>
            </a:pPr>
            <a:r>
              <a:rPr lang="en-US" sz="1350" dirty="0"/>
              <a:t>//check all iteration completed in </a:t>
            </a:r>
            <a:r>
              <a:rPr lang="en-US" sz="1350" dirty="0" err="1"/>
              <a:t>datapool</a:t>
            </a:r>
            <a:r>
              <a:rPr lang="en-US" sz="1350" dirty="0"/>
              <a:t> or not</a:t>
            </a:r>
          </a:p>
          <a:p>
            <a:pPr marL="0" indent="0">
              <a:buNone/>
            </a:pPr>
            <a:r>
              <a:rPr lang="en-US" sz="1350" dirty="0" err="1"/>
              <a:t>dpDone</a:t>
            </a:r>
            <a:r>
              <a:rPr lang="en-US" sz="1350" dirty="0"/>
              <a:t>();</a:t>
            </a:r>
          </a:p>
          <a:p>
            <a:pPr marL="0" indent="0">
              <a:buNone/>
            </a:pPr>
            <a:r>
              <a:rPr lang="en-US" sz="1350" dirty="0"/>
              <a:t>// point at the next row</a:t>
            </a:r>
          </a:p>
          <a:p>
            <a:pPr marL="0" indent="0">
              <a:buNone/>
            </a:pPr>
            <a:r>
              <a:rPr lang="en-US" sz="1350" dirty="0" err="1"/>
              <a:t>dpNext</a:t>
            </a:r>
            <a:r>
              <a:rPr lang="en-US" sz="1350" dirty="0"/>
              <a:t>();</a:t>
            </a:r>
          </a:p>
          <a:p>
            <a:pPr marL="0" indent="0">
              <a:buNone/>
            </a:pPr>
            <a:endParaRPr lang="en-US" sz="1350" dirty="0"/>
          </a:p>
        </p:txBody>
      </p:sp>
      <p:sp>
        <p:nvSpPr>
          <p:cNvPr id="24580" name="Content Placeholder 2"/>
          <p:cNvSpPr txBox="1">
            <a:spLocks/>
          </p:cNvSpPr>
          <p:nvPr/>
        </p:nvSpPr>
        <p:spPr bwMode="auto">
          <a:xfrm>
            <a:off x="3810000" y="973932"/>
            <a:ext cx="6447235" cy="373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lnSpc>
                <a:spcPct val="90000"/>
              </a:lnSpc>
              <a:spcBef>
                <a:spcPct val="30000"/>
              </a:spcBef>
              <a:buClr>
                <a:srgbClr val="3B6431"/>
              </a:buClr>
              <a:buSzPct val="70000"/>
              <a:buFont typeface="Wingdings 3" panose="05040102010807070707" pitchFamily="18" charset="2"/>
              <a:buChar char="u"/>
              <a:defRPr sz="2800">
                <a:solidFill>
                  <a:srgbClr val="F3EADE"/>
                </a:solidFill>
                <a:latin typeface="Century Gothic" panose="020B0502020202020204" pitchFamily="34" charset="0"/>
              </a:defRPr>
            </a:lvl1pPr>
            <a:lvl2pPr marL="742950" indent="-285750" defTabSz="457200">
              <a:lnSpc>
                <a:spcPct val="90000"/>
              </a:lnSpc>
              <a:spcBef>
                <a:spcPct val="30000"/>
              </a:spcBef>
              <a:buClr>
                <a:srgbClr val="3B6431"/>
              </a:buClr>
              <a:buSzPct val="70000"/>
              <a:buFont typeface="Wingdings 3" panose="05040102010807070707" pitchFamily="18" charset="2"/>
              <a:buChar char="u"/>
              <a:defRPr sz="2400">
                <a:solidFill>
                  <a:srgbClr val="F3EADE"/>
                </a:solidFill>
                <a:latin typeface="Century Gothic" panose="020B0502020202020204" pitchFamily="34" charset="0"/>
              </a:defRPr>
            </a:lvl2pPr>
            <a:lvl3pPr marL="1143000" indent="-228600" defTabSz="457200">
              <a:lnSpc>
                <a:spcPct val="90000"/>
              </a:lnSpc>
              <a:spcBef>
                <a:spcPct val="30000"/>
              </a:spcBef>
              <a:buClr>
                <a:srgbClr val="3B6431"/>
              </a:buClr>
              <a:buSzPct val="70000"/>
              <a:buFont typeface="Wingdings 3" panose="05040102010807070707" pitchFamily="18" charset="2"/>
              <a:buChar char="u"/>
              <a:defRPr sz="2000">
                <a:solidFill>
                  <a:srgbClr val="F3EADE"/>
                </a:solidFill>
                <a:latin typeface="Century Gothic" panose="020B0502020202020204" pitchFamily="34" charset="0"/>
              </a:defRPr>
            </a:lvl3pPr>
            <a:lvl4pPr marL="1600200" indent="-228600" defTabSz="457200">
              <a:lnSpc>
                <a:spcPct val="90000"/>
              </a:lnSpc>
              <a:spcBef>
                <a:spcPct val="30000"/>
              </a:spcBef>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4pPr>
            <a:lvl5pPr marL="2057400" indent="-228600" defTabSz="457200">
              <a:lnSpc>
                <a:spcPct val="90000"/>
              </a:lnSpc>
              <a:spcBef>
                <a:spcPct val="30000"/>
              </a:spcBef>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5pPr>
            <a:lvl6pPr marL="25146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6pPr>
            <a:lvl7pPr marL="29718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7pPr>
            <a:lvl8pPr marL="34290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8pPr>
            <a:lvl9pPr marL="3886200" indent="-228600" defTabSz="457200" eaLnBrk="0" fontAlgn="base" hangingPunct="0">
              <a:lnSpc>
                <a:spcPct val="90000"/>
              </a:lnSpc>
              <a:spcBef>
                <a:spcPct val="30000"/>
              </a:spcBef>
              <a:spcAft>
                <a:spcPct val="0"/>
              </a:spcAft>
              <a:buClr>
                <a:srgbClr val="3B6431"/>
              </a:buClr>
              <a:buSzPct val="70000"/>
              <a:buFont typeface="Wingdings 3" panose="05040102010807070707" pitchFamily="18" charset="2"/>
              <a:buChar char="u"/>
              <a:defRPr>
                <a:solidFill>
                  <a:srgbClr val="F3EADE"/>
                </a:solidFill>
                <a:latin typeface="Century Gothic" panose="020B0502020202020204" pitchFamily="34" charset="0"/>
              </a:defRPr>
            </a:lvl9pPr>
          </a:lstStyle>
          <a:p>
            <a:pPr>
              <a:lnSpc>
                <a:spcPct val="100000"/>
              </a:lnSpc>
              <a:spcBef>
                <a:spcPts val="750"/>
              </a:spcBef>
              <a:buClr>
                <a:schemeClr val="accent1"/>
              </a:buClr>
              <a:buSzPct val="80000"/>
              <a:buFont typeface="Wingdings 3" panose="05040102010807070707" pitchFamily="18" charset="2"/>
              <a:buChar char=""/>
            </a:pPr>
            <a:endParaRPr lang="en-US" sz="1350">
              <a:solidFill>
                <a:srgbClr val="404040"/>
              </a:solidFill>
              <a:latin typeface="Trebuchet MS" panose="020B0603020202020204" pitchFamily="34" charset="0"/>
            </a:endParaRPr>
          </a:p>
        </p:txBody>
      </p:sp>
    </p:spTree>
    <p:extLst>
      <p:ext uri="{BB962C8B-B14F-4D97-AF65-F5344CB8AC3E}">
        <p14:creationId xmlns:p14="http://schemas.microsoft.com/office/powerpoint/2010/main" val="360081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86979" y="75010"/>
            <a:ext cx="6446044" cy="1077218"/>
          </a:xfrm>
        </p:spPr>
        <p:txBody>
          <a:bodyPr/>
          <a:lstStyle/>
          <a:p>
            <a:pPr eaLnBrk="1" hangingPunct="1">
              <a:defRPr/>
            </a:pPr>
            <a:r>
              <a:rPr sz="1800" dirty="0"/>
              <a:t>Connecting to external data sources </a:t>
            </a:r>
            <a:br>
              <a:rPr sz="1800" dirty="0"/>
            </a:br>
            <a:r>
              <a:rPr sz="1800" dirty="0"/>
              <a:t>(ii) Excel</a:t>
            </a:r>
          </a:p>
        </p:txBody>
      </p:sp>
      <p:sp>
        <p:nvSpPr>
          <p:cNvPr id="14339" name="Content Placeholder 2"/>
          <p:cNvSpPr>
            <a:spLocks noGrp="1"/>
          </p:cNvSpPr>
          <p:nvPr>
            <p:ph idx="1"/>
          </p:nvPr>
        </p:nvSpPr>
        <p:spPr>
          <a:xfrm>
            <a:off x="663179" y="920354"/>
            <a:ext cx="6447234" cy="3046988"/>
          </a:xfrm>
        </p:spPr>
        <p:txBody>
          <a:bodyPr/>
          <a:lstStyle/>
          <a:p>
            <a:pPr marL="0" indent="0">
              <a:buNone/>
              <a:defRPr/>
            </a:pPr>
            <a:endParaRPr lang="en-US" sz="1350" dirty="0"/>
          </a:p>
          <a:p>
            <a:pPr marL="0" indent="0">
              <a:buNone/>
              <a:defRPr/>
            </a:pPr>
            <a:r>
              <a:rPr lang="en-US" sz="1350" dirty="0"/>
              <a:t>Using external libraries it is possible to read / write content from/to excel sheet.</a:t>
            </a:r>
          </a:p>
          <a:p>
            <a:pPr marL="0" indent="0">
              <a:buNone/>
              <a:defRPr/>
            </a:pPr>
            <a:r>
              <a:rPr lang="en-US" sz="1350" dirty="0"/>
              <a:t>To import libraries, right click on the project </a:t>
            </a:r>
            <a:r>
              <a:rPr lang="en-US" sz="1350" dirty="0">
                <a:sym typeface="Wingdings" panose="05000000000000000000" pitchFamily="2" charset="2"/>
              </a:rPr>
              <a:t> Properties  Java Build Path  Libraries  Add External jars. </a:t>
            </a:r>
          </a:p>
          <a:p>
            <a:pPr marL="0" indent="0">
              <a:buNone/>
              <a:defRPr/>
            </a:pPr>
            <a:r>
              <a:rPr lang="en-US" sz="1350" dirty="0">
                <a:sym typeface="Wingdings" panose="05000000000000000000" pitchFamily="2" charset="2"/>
              </a:rPr>
              <a:t>Below are some of the Excel libraries</a:t>
            </a:r>
          </a:p>
          <a:p>
            <a:pPr eaLnBrk="1" hangingPunct="1">
              <a:buFont typeface="Wingdings 3" panose="05040102010807070707" pitchFamily="18" charset="2"/>
              <a:buAutoNum type="arabicPeriod"/>
              <a:defRPr/>
            </a:pPr>
            <a:r>
              <a:rPr lang="en-US" sz="1350" dirty="0">
                <a:sym typeface="Wingdings" panose="05000000000000000000" pitchFamily="2" charset="2"/>
              </a:rPr>
              <a:t>Jxl.jar  </a:t>
            </a:r>
            <a:r>
              <a:rPr lang="en-US" sz="1350" dirty="0">
                <a:sym typeface="Wingdings" panose="05000000000000000000" pitchFamily="2" charset="2"/>
                <a:hlinkClick r:id="rId2"/>
              </a:rPr>
              <a:t>http://www.java2s.com/Code/Jar/j/Downloadjxljar.htm</a:t>
            </a:r>
            <a:endParaRPr lang="en-US" sz="1350" dirty="0">
              <a:sym typeface="Wingdings" panose="05000000000000000000" pitchFamily="2" charset="2"/>
            </a:endParaRPr>
          </a:p>
          <a:p>
            <a:pPr eaLnBrk="1" hangingPunct="1">
              <a:buFont typeface="Wingdings 3" panose="05040102010807070707" pitchFamily="18" charset="2"/>
              <a:buAutoNum type="arabicPeriod"/>
              <a:defRPr/>
            </a:pPr>
            <a:r>
              <a:rPr lang="en-US" sz="1350" dirty="0">
                <a:sym typeface="Wingdings" panose="05000000000000000000" pitchFamily="2" charset="2"/>
              </a:rPr>
              <a:t>Apache POI  https://poi.apache.org/</a:t>
            </a:r>
            <a:endParaRPr lang="en-US" sz="1350" dirty="0"/>
          </a:p>
          <a:p>
            <a:pPr marL="0" indent="0">
              <a:buNone/>
              <a:defRPr/>
            </a:pPr>
            <a:endParaRPr lang="en-US" sz="1350" dirty="0"/>
          </a:p>
        </p:txBody>
      </p:sp>
      <p:pic>
        <p:nvPicPr>
          <p:cNvPr id="25606"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86347" y="2159009"/>
            <a:ext cx="3221831"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90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86979" y="75010"/>
            <a:ext cx="6446044" cy="1077218"/>
          </a:xfrm>
        </p:spPr>
        <p:txBody>
          <a:bodyPr/>
          <a:lstStyle/>
          <a:p>
            <a:pPr eaLnBrk="1" hangingPunct="1">
              <a:defRPr/>
            </a:pPr>
            <a:r>
              <a:rPr sz="1800"/>
              <a:t>Connecting to external data sources </a:t>
            </a:r>
            <a:br>
              <a:rPr sz="1800"/>
            </a:br>
            <a:r>
              <a:rPr sz="1800"/>
              <a:t>(iii) text file or properties file</a:t>
            </a:r>
          </a:p>
        </p:txBody>
      </p:sp>
      <p:pic>
        <p:nvPicPr>
          <p:cNvPr id="26627" name="Content Placeholder 2"/>
          <p:cNvPicPr>
            <a:picLocks noGrp="1" noChangeAspect="1"/>
          </p:cNvPicPr>
          <p:nvPr>
            <p:ph idx="1"/>
          </p:nvPr>
        </p:nvPicPr>
        <p:blipFill>
          <a:blip r:embed="rId2" cstate="email">
            <a:extLst>
              <a:ext uri="{28A0092B-C50C-407E-A947-70E740481C1C}">
                <a14:useLocalDpi xmlns:a14="http://schemas.microsoft.com/office/drawing/2010/main" val="0"/>
              </a:ext>
            </a:extLst>
          </a:blip>
          <a:srcRect/>
          <a:stretch>
            <a:fillRect/>
          </a:stretch>
        </p:blipFill>
        <p:spPr>
          <a:xfrm>
            <a:off x="2235994" y="1343025"/>
            <a:ext cx="3376613" cy="2911079"/>
          </a:xfrm>
        </p:spPr>
      </p:pic>
    </p:spTree>
    <p:extLst>
      <p:ext uri="{BB962C8B-B14F-4D97-AF65-F5344CB8AC3E}">
        <p14:creationId xmlns:p14="http://schemas.microsoft.com/office/powerpoint/2010/main" val="1184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86979" y="75010"/>
            <a:ext cx="6446044" cy="1077218"/>
          </a:xfrm>
        </p:spPr>
        <p:txBody>
          <a:bodyPr/>
          <a:lstStyle/>
          <a:p>
            <a:pPr eaLnBrk="1" hangingPunct="1">
              <a:defRPr/>
            </a:pPr>
            <a:r>
              <a:rPr sz="1800"/>
              <a:t>Connecting to external data sources </a:t>
            </a:r>
            <a:br>
              <a:rPr sz="1800"/>
            </a:br>
            <a:r>
              <a:rPr sz="1800"/>
              <a:t>(iv) database</a:t>
            </a:r>
          </a:p>
        </p:txBody>
      </p:sp>
      <p:sp>
        <p:nvSpPr>
          <p:cNvPr id="27653" name="Content Placeholder 1"/>
          <p:cNvSpPr>
            <a:spLocks noGrp="1"/>
          </p:cNvSpPr>
          <p:nvPr>
            <p:ph idx="1"/>
          </p:nvPr>
        </p:nvSpPr>
        <p:spPr>
          <a:xfrm>
            <a:off x="688038" y="1234038"/>
            <a:ext cx="6447234" cy="2608406"/>
          </a:xfrm>
        </p:spPr>
        <p:txBody>
          <a:bodyPr/>
          <a:lstStyle/>
          <a:p>
            <a:pPr marL="0" indent="0">
              <a:buNone/>
            </a:pPr>
            <a:r>
              <a:rPr lang="en-US" sz="1350" dirty="0"/>
              <a:t>-- Import required libraries into your project depending on the database that you are trying to connect. </a:t>
            </a:r>
          </a:p>
          <a:p>
            <a:pPr marL="0" indent="0">
              <a:buNone/>
            </a:pPr>
            <a:r>
              <a:rPr lang="en-US" sz="1350" dirty="0"/>
              <a:t>For </a:t>
            </a:r>
            <a:r>
              <a:rPr lang="en-US" sz="1350" dirty="0" err="1"/>
              <a:t>eg</a:t>
            </a:r>
            <a:r>
              <a:rPr lang="en-US" sz="1350" dirty="0"/>
              <a:t>: For ORACLE db. </a:t>
            </a:r>
          </a:p>
          <a:p>
            <a:pPr marL="0" indent="0">
              <a:buNone/>
            </a:pPr>
            <a:r>
              <a:rPr lang="en-US" sz="1350" dirty="0"/>
              <a:t>ojdbc14_g.jar</a:t>
            </a:r>
          </a:p>
          <a:p>
            <a:pPr marL="0" indent="0">
              <a:buNone/>
            </a:pPr>
            <a:r>
              <a:rPr lang="en-US" sz="1350" dirty="0"/>
              <a:t>ojdbc14.jar</a:t>
            </a:r>
          </a:p>
          <a:p>
            <a:pPr marL="0" indent="0">
              <a:buNone/>
            </a:pPr>
            <a:endParaRPr lang="en-US" sz="1350" dirty="0"/>
          </a:p>
          <a:p>
            <a:pPr marL="0" indent="0">
              <a:buNone/>
            </a:pPr>
            <a:endParaRPr lang="en-US" sz="1350" dirty="0"/>
          </a:p>
        </p:txBody>
      </p:sp>
    </p:spTree>
    <p:extLst>
      <p:ext uri="{BB962C8B-B14F-4D97-AF65-F5344CB8AC3E}">
        <p14:creationId xmlns:p14="http://schemas.microsoft.com/office/powerpoint/2010/main" val="1482476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61257" y="168406"/>
            <a:ext cx="2971800" cy="538609"/>
          </a:xfrm>
        </p:spPr>
        <p:txBody>
          <a:bodyPr/>
          <a:lstStyle/>
          <a:p>
            <a:pPr eaLnBrk="1" hangingPunct="1">
              <a:defRPr/>
            </a:pPr>
            <a:r>
              <a:rPr sz="1800" dirty="0"/>
              <a:t>Hands on exercise</a:t>
            </a:r>
          </a:p>
        </p:txBody>
      </p:sp>
      <p:sp>
        <p:nvSpPr>
          <p:cNvPr id="4" name="Content Placeholder 3"/>
          <p:cNvSpPr>
            <a:spLocks noGrp="1"/>
          </p:cNvSpPr>
          <p:nvPr>
            <p:ph idx="1"/>
          </p:nvPr>
        </p:nvSpPr>
        <p:spPr>
          <a:xfrm>
            <a:off x="261257" y="831194"/>
            <a:ext cx="9144000" cy="4085734"/>
          </a:xfrm>
        </p:spPr>
        <p:txBody>
          <a:bodyPr/>
          <a:lstStyle/>
          <a:p>
            <a:pPr eaLnBrk="1" hangingPunct="1">
              <a:defRPr/>
            </a:pPr>
            <a:r>
              <a:rPr lang="en-US" sz="1050" dirty="0"/>
              <a:t>Automate testing EMI Calculator from  SBI by entering Amount, Duration, Interest rate in web site: </a:t>
            </a:r>
          </a:p>
          <a:p>
            <a:pPr marL="0" indent="0">
              <a:buNone/>
              <a:defRPr/>
            </a:pPr>
            <a:r>
              <a:rPr lang="en-US" sz="1050" dirty="0">
                <a:hlinkClick r:id="rId2"/>
              </a:rPr>
              <a:t>https://www.sbi.co.in/portal/web/home/emi-calculator</a:t>
            </a:r>
            <a:endParaRPr lang="en-US" sz="1050" dirty="0"/>
          </a:p>
          <a:p>
            <a:pPr eaLnBrk="1" hangingPunct="1">
              <a:defRPr/>
            </a:pPr>
            <a:r>
              <a:rPr lang="en-US" sz="1050" dirty="0"/>
              <a:t>Print “EMI Calculated” and “Total Interest” in the console and RFT logs. Capture screenshots for every data tested as given below. </a:t>
            </a:r>
          </a:p>
          <a:p>
            <a:pPr eaLnBrk="1" hangingPunct="1">
              <a:defRPr/>
            </a:pPr>
            <a:endParaRPr lang="en-US" sz="1050" dirty="0"/>
          </a:p>
          <a:p>
            <a:pPr eaLnBrk="1" hangingPunct="1">
              <a:defRPr/>
            </a:pPr>
            <a:endParaRPr lang="en-US" sz="1050" dirty="0"/>
          </a:p>
          <a:p>
            <a:pPr eaLnBrk="1" hangingPunct="1">
              <a:defRPr/>
            </a:pPr>
            <a:endParaRPr lang="en-US" sz="1050" dirty="0"/>
          </a:p>
          <a:p>
            <a:pPr eaLnBrk="1" hangingPunct="1">
              <a:defRPr/>
            </a:pPr>
            <a:endParaRPr lang="en-US" sz="1050" dirty="0"/>
          </a:p>
          <a:p>
            <a:pPr eaLnBrk="1" hangingPunct="1">
              <a:defRPr/>
            </a:pPr>
            <a:r>
              <a:rPr lang="en-US" sz="1050" dirty="0"/>
              <a:t>Verify the EMI displayed with “Expected EMI” using verification point. </a:t>
            </a:r>
          </a:p>
          <a:p>
            <a:pPr marL="0" indent="0">
              <a:buNone/>
              <a:defRPr/>
            </a:pPr>
            <a:r>
              <a:rPr lang="en-US" sz="1050" dirty="0"/>
              <a:t>Note:  For the above data use RFT data pool or Excel data pool for data driven testing. </a:t>
            </a:r>
          </a:p>
          <a:p>
            <a:pPr eaLnBrk="1" hangingPunct="1">
              <a:defRPr/>
            </a:pPr>
            <a:endParaRPr lang="en-US" sz="1050" dirty="0"/>
          </a:p>
          <a:p>
            <a:pPr marL="0" indent="0">
              <a:buNone/>
              <a:defRPr/>
            </a:pPr>
            <a:endParaRPr lang="en-US" sz="1050" dirty="0"/>
          </a:p>
        </p:txBody>
      </p:sp>
      <p:pic>
        <p:nvPicPr>
          <p:cNvPr id="28676"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39716" y="2253854"/>
            <a:ext cx="2264569"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244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914400" y="1268017"/>
            <a:ext cx="7600950" cy="3364706"/>
          </a:xfrm>
        </p:spPr>
        <p:txBody>
          <a:bodyPr rtlCol="0">
            <a:normAutofit/>
          </a:bodyPr>
          <a:lstStyle/>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Script Assure Technology</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Object Maps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Data Driven Testing</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Log information to report, capture screenshots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Connecting to external data sources</a:t>
            </a: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fontAlgn="auto">
              <a:spcAft>
                <a:spcPts val="0"/>
              </a:spcAft>
              <a:buClr>
                <a:schemeClr val="accent4">
                  <a:lumMod val="75000"/>
                </a:schemeClr>
              </a:buClr>
              <a:defRPr/>
            </a:pPr>
            <a:endParaRPr lang="en-US" sz="1350" dirty="0">
              <a:solidFill>
                <a:schemeClr val="accent6">
                  <a:lumMod val="20000"/>
                  <a:lumOff val="80000"/>
                </a:schemeClr>
              </a:solidFill>
            </a:endParaRPr>
          </a:p>
        </p:txBody>
      </p:sp>
      <p:sp>
        <p:nvSpPr>
          <p:cNvPr id="13" name="Title 12"/>
          <p:cNvSpPr>
            <a:spLocks noGrp="1"/>
          </p:cNvSpPr>
          <p:nvPr>
            <p:ph type="title"/>
          </p:nvPr>
        </p:nvSpPr>
        <p:spPr>
          <a:xfrm>
            <a:off x="444913" y="445913"/>
            <a:ext cx="2971800" cy="538609"/>
          </a:xfrm>
        </p:spPr>
        <p:txBody>
          <a:bodyPr/>
          <a:lstStyle/>
          <a:p>
            <a:pPr fontAlgn="auto">
              <a:spcAft>
                <a:spcPts val="0"/>
              </a:spcAft>
              <a:defRPr/>
            </a:pPr>
            <a:r>
              <a:rPr sz="1500">
                <a:solidFill>
                  <a:schemeClr val="accent6"/>
                </a:solidFill>
              </a:rPr>
              <a:t>CHECK LIST</a:t>
            </a:r>
          </a:p>
        </p:txBody>
      </p:sp>
    </p:spTree>
    <p:extLst>
      <p:ext uri="{BB962C8B-B14F-4D97-AF65-F5344CB8AC3E}">
        <p14:creationId xmlns:p14="http://schemas.microsoft.com/office/powerpoint/2010/main" val="366760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586979" y="75010"/>
            <a:ext cx="6446044" cy="538609"/>
          </a:xfrm>
        </p:spPr>
        <p:txBody>
          <a:bodyPr/>
          <a:lstStyle/>
          <a:p>
            <a:pPr eaLnBrk="1" hangingPunct="1">
              <a:defRPr/>
            </a:pPr>
            <a:r>
              <a:rPr sz="1800"/>
              <a:t>Use of Dynamic objects</a:t>
            </a:r>
          </a:p>
        </p:txBody>
      </p:sp>
      <p:sp>
        <p:nvSpPr>
          <p:cNvPr id="30725" name="Content Placeholder 1"/>
          <p:cNvSpPr>
            <a:spLocks noGrp="1"/>
          </p:cNvSpPr>
          <p:nvPr>
            <p:ph idx="1"/>
          </p:nvPr>
        </p:nvSpPr>
        <p:spPr>
          <a:xfrm>
            <a:off x="667941" y="613621"/>
            <a:ext cx="6988969" cy="3924151"/>
          </a:xfrm>
        </p:spPr>
        <p:txBody>
          <a:bodyPr/>
          <a:lstStyle/>
          <a:p>
            <a:pPr marL="0" indent="0">
              <a:buNone/>
            </a:pPr>
            <a:r>
              <a:rPr lang="en-US" sz="1350" b="1" dirty="0"/>
              <a:t>Normal Object                                                              Dynamic Object</a:t>
            </a:r>
          </a:p>
          <a:p>
            <a:pPr marL="0" indent="0">
              <a:buNone/>
            </a:pPr>
            <a:r>
              <a:rPr lang="en-US" sz="1350" dirty="0"/>
              <a:t>-- works based on the complete hierarchy                -- works based on only the			  			parent that is anchored to it</a:t>
            </a:r>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endParaRPr lang="en-US" sz="1350" dirty="0"/>
          </a:p>
          <a:p>
            <a:pPr marL="0" indent="0">
              <a:buNone/>
            </a:pPr>
            <a:r>
              <a:rPr lang="en-US" sz="1350" dirty="0"/>
              <a:t>Right click on Object in </a:t>
            </a:r>
            <a:r>
              <a:rPr lang="en-US" sz="1350" dirty="0" err="1"/>
              <a:t>ObjectMap</a:t>
            </a:r>
            <a:r>
              <a:rPr lang="en-US" sz="1350" dirty="0"/>
              <a:t> and select “Convert to Dynamic Test Object”</a:t>
            </a:r>
          </a:p>
        </p:txBody>
      </p:sp>
      <p:pic>
        <p:nvPicPr>
          <p:cNvPr id="30726" name="Pictur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6979" y="1660922"/>
            <a:ext cx="3493294"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61272" y="1802606"/>
            <a:ext cx="35290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14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86979" y="75010"/>
            <a:ext cx="6446044" cy="538609"/>
          </a:xfrm>
        </p:spPr>
        <p:txBody>
          <a:bodyPr/>
          <a:lstStyle/>
          <a:p>
            <a:pPr eaLnBrk="1" hangingPunct="1">
              <a:defRPr/>
            </a:pPr>
            <a:r>
              <a:rPr sz="1800"/>
              <a:t>Flow Control</a:t>
            </a:r>
          </a:p>
        </p:txBody>
      </p:sp>
      <p:sp>
        <p:nvSpPr>
          <p:cNvPr id="31749" name="Content Placeholder 1"/>
          <p:cNvSpPr>
            <a:spLocks noGrp="1"/>
          </p:cNvSpPr>
          <p:nvPr>
            <p:ph idx="1"/>
          </p:nvPr>
        </p:nvSpPr>
        <p:spPr>
          <a:xfrm>
            <a:off x="586979" y="613620"/>
            <a:ext cx="6988969" cy="577081"/>
          </a:xfrm>
        </p:spPr>
        <p:txBody>
          <a:bodyPr/>
          <a:lstStyle/>
          <a:p>
            <a:pPr marL="0" indent="0">
              <a:buNone/>
            </a:pPr>
            <a:r>
              <a:rPr lang="en-US" sz="1350" dirty="0"/>
              <a:t>-- Controlling the flow of execution using try catch block.</a:t>
            </a:r>
          </a:p>
          <a:p>
            <a:pPr marL="0" indent="0">
              <a:buNone/>
            </a:pPr>
            <a:r>
              <a:rPr lang="en-US" sz="900" b="1" dirty="0"/>
              <a:t>Examples: </a:t>
            </a:r>
          </a:p>
        </p:txBody>
      </p:sp>
      <p:pic>
        <p:nvPicPr>
          <p:cNvPr id="2" name="Picture 1"/>
          <p:cNvPicPr>
            <a:picLocks noChangeAspect="1"/>
          </p:cNvPicPr>
          <p:nvPr/>
        </p:nvPicPr>
        <p:blipFill>
          <a:blip r:embed="rId2"/>
          <a:stretch>
            <a:fillRect/>
          </a:stretch>
        </p:blipFill>
        <p:spPr>
          <a:xfrm>
            <a:off x="586979" y="1370454"/>
            <a:ext cx="3790950" cy="2981325"/>
          </a:xfrm>
          <a:prstGeom prst="rect">
            <a:avLst/>
          </a:prstGeom>
        </p:spPr>
      </p:pic>
    </p:spTree>
    <p:extLst>
      <p:ext uri="{BB962C8B-B14F-4D97-AF65-F5344CB8AC3E}">
        <p14:creationId xmlns:p14="http://schemas.microsoft.com/office/powerpoint/2010/main" val="3100993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86979" y="75010"/>
            <a:ext cx="6446044" cy="538609"/>
          </a:xfrm>
        </p:spPr>
        <p:txBody>
          <a:bodyPr/>
          <a:lstStyle/>
          <a:p>
            <a:pPr eaLnBrk="1" hangingPunct="1">
              <a:defRPr/>
            </a:pPr>
            <a:r>
              <a:rPr sz="1800"/>
              <a:t>Pattern Based Recognition</a:t>
            </a:r>
          </a:p>
        </p:txBody>
      </p:sp>
      <p:pic>
        <p:nvPicPr>
          <p:cNvPr id="4" name="Picture 3"/>
          <p:cNvPicPr>
            <a:picLocks noChangeAspect="1"/>
          </p:cNvPicPr>
          <p:nvPr/>
        </p:nvPicPr>
        <p:blipFill>
          <a:blip r:embed="rId2"/>
          <a:stretch>
            <a:fillRect/>
          </a:stretch>
        </p:blipFill>
        <p:spPr>
          <a:xfrm>
            <a:off x="586979" y="704126"/>
            <a:ext cx="7419975" cy="3619500"/>
          </a:xfrm>
          <a:prstGeom prst="rect">
            <a:avLst/>
          </a:prstGeom>
        </p:spPr>
      </p:pic>
    </p:spTree>
    <p:extLst>
      <p:ext uri="{BB962C8B-B14F-4D97-AF65-F5344CB8AC3E}">
        <p14:creationId xmlns:p14="http://schemas.microsoft.com/office/powerpoint/2010/main" val="195000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593725" y="130496"/>
            <a:ext cx="3962400" cy="384721"/>
          </a:xfrm>
        </p:spPr>
        <p:txBody>
          <a:bodyPr/>
          <a:lstStyle/>
          <a:p>
            <a:r>
              <a:rPr lang="en-US" dirty="0">
                <a:solidFill>
                  <a:schemeClr val="accent6"/>
                </a:solidFill>
              </a:rPr>
              <a:t>Contents</a:t>
            </a:r>
            <a:endParaRPr dirty="0">
              <a:latin typeface="Arial" charset="0"/>
              <a:ea typeface="ＭＳ Ｐゴシック" charset="0"/>
              <a:cs typeface="ＭＳ Ｐゴシック" charset="0"/>
            </a:endParaRPr>
          </a:p>
        </p:txBody>
      </p:sp>
      <p:sp>
        <p:nvSpPr>
          <p:cNvPr id="4" name="Content Placeholder 13"/>
          <p:cNvSpPr txBox="1">
            <a:spLocks/>
          </p:cNvSpPr>
          <p:nvPr/>
        </p:nvSpPr>
        <p:spPr>
          <a:xfrm>
            <a:off x="496744" y="515217"/>
            <a:ext cx="10134600" cy="4486275"/>
          </a:xfrm>
          <a:prstGeom prst="rect">
            <a:avLst/>
          </a:prstGeom>
        </p:spPr>
        <p:txBody>
          <a:bodyPr rtlCol="0">
            <a:normAutofit/>
          </a:bodyPr>
          <a:lstStyle>
            <a:lvl1pPr marL="285750" indent="-285750" algn="l" rtl="0" fontAlgn="base">
              <a:spcBef>
                <a:spcPct val="20000"/>
              </a:spcBef>
              <a:spcAft>
                <a:spcPct val="0"/>
              </a:spcAft>
              <a:buFont typeface="Arial" charset="0"/>
              <a:buChar char="–"/>
              <a:defRPr sz="2000" kern="1200">
                <a:solidFill>
                  <a:srgbClr val="FFFFFF"/>
                </a:solidFill>
                <a:latin typeface="+mn-lt"/>
                <a:ea typeface="ＭＳ Ｐゴシック" charset="0"/>
                <a:cs typeface="ＭＳ Ｐゴシック" charset="0"/>
              </a:defRPr>
            </a:lvl1pPr>
            <a:lvl2pPr marL="623888" indent="-276225" algn="l" rtl="0" fontAlgn="base">
              <a:spcBef>
                <a:spcPct val="20000"/>
              </a:spcBef>
              <a:spcAft>
                <a:spcPct val="0"/>
              </a:spcAft>
              <a:buFont typeface="Arial" charset="0"/>
              <a:buChar char="•"/>
              <a:defRPr kern="1200">
                <a:solidFill>
                  <a:srgbClr val="FFFFFF"/>
                </a:solidFill>
                <a:latin typeface="+mn-lt"/>
                <a:ea typeface="ＭＳ Ｐゴシック" charset="0"/>
                <a:cs typeface="+mn-cs"/>
              </a:defRPr>
            </a:lvl2pPr>
            <a:lvl3pPr marL="914400" indent="-290513" algn="l" rtl="0" fontAlgn="base">
              <a:spcBef>
                <a:spcPct val="20000"/>
              </a:spcBef>
              <a:spcAft>
                <a:spcPct val="0"/>
              </a:spcAft>
              <a:buFont typeface="Arial" charset="0"/>
              <a:buChar char="–"/>
              <a:defRPr sz="1600" kern="1200">
                <a:solidFill>
                  <a:srgbClr val="FFFFFF"/>
                </a:solidFill>
                <a:latin typeface="+mn-lt"/>
                <a:ea typeface="ＭＳ Ｐゴシック" charset="0"/>
                <a:cs typeface="+mn-cs"/>
              </a:defRPr>
            </a:lvl3pPr>
            <a:lvl4pPr marL="1146175" indent="-231775"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4pPr>
            <a:lvl5pPr marL="1379538" indent="-233363" algn="l" rtl="0" fontAlgn="base">
              <a:spcBef>
                <a:spcPct val="20000"/>
              </a:spcBef>
              <a:spcAft>
                <a:spcPct val="0"/>
              </a:spcAft>
              <a:buFont typeface="Arial" charset="0"/>
              <a:buChar char="»"/>
              <a:defRPr sz="1400" kern="1200">
                <a:solidFill>
                  <a:srgbClr val="FFFFFF"/>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Clr>
                <a:schemeClr val="accent4">
                  <a:lumMod val="75000"/>
                </a:schemeClr>
              </a:buClr>
              <a:buFont typeface="Wingdings 3" panose="05040102010807070707" pitchFamily="18" charset="2"/>
              <a:buNone/>
              <a:defRPr/>
            </a:pPr>
            <a:r>
              <a:rPr lang="en-US" sz="1800" b="1" dirty="0">
                <a:solidFill>
                  <a:schemeClr val="accent6">
                    <a:lumMod val="20000"/>
                    <a:lumOff val="80000"/>
                  </a:schemeClr>
                </a:solidFill>
              </a:rPr>
              <a:t>DAY2</a:t>
            </a:r>
          </a:p>
          <a:p>
            <a:pPr fontAlgn="auto">
              <a:spcAft>
                <a:spcPts val="0"/>
              </a:spcAft>
              <a:buClr>
                <a:schemeClr val="accent4">
                  <a:lumMod val="75000"/>
                </a:schemeClr>
              </a:buClr>
              <a:defRPr/>
            </a:pPr>
            <a:r>
              <a:rPr lang="en-US" sz="1800" dirty="0">
                <a:solidFill>
                  <a:srgbClr val="FFFF00"/>
                </a:solidFill>
              </a:rPr>
              <a:t>Use of Dynamic objects</a:t>
            </a:r>
          </a:p>
          <a:p>
            <a:pPr fontAlgn="auto">
              <a:spcAft>
                <a:spcPts val="0"/>
              </a:spcAft>
              <a:buClr>
                <a:schemeClr val="accent4">
                  <a:lumMod val="75000"/>
                </a:schemeClr>
              </a:buClr>
              <a:defRPr/>
            </a:pPr>
            <a:r>
              <a:rPr lang="en-US" sz="1800" dirty="0">
                <a:solidFill>
                  <a:srgbClr val="FFFF00"/>
                </a:solidFill>
              </a:rPr>
              <a:t>Flow control</a:t>
            </a:r>
          </a:p>
          <a:p>
            <a:pPr fontAlgn="auto">
              <a:spcAft>
                <a:spcPts val="0"/>
              </a:spcAft>
              <a:buClr>
                <a:schemeClr val="accent4">
                  <a:lumMod val="75000"/>
                </a:schemeClr>
              </a:buClr>
              <a:defRPr/>
            </a:pPr>
            <a:r>
              <a:rPr lang="en-US" sz="1800" dirty="0">
                <a:solidFill>
                  <a:srgbClr val="FFFF00"/>
                </a:solidFill>
              </a:rPr>
              <a:t>Pattern based recognition</a:t>
            </a:r>
          </a:p>
          <a:p>
            <a:pPr fontAlgn="auto">
              <a:spcAft>
                <a:spcPts val="0"/>
              </a:spcAft>
              <a:buClr>
                <a:schemeClr val="accent4">
                  <a:lumMod val="75000"/>
                </a:schemeClr>
              </a:buClr>
              <a:defRPr/>
            </a:pPr>
            <a:r>
              <a:rPr lang="en-US" sz="1800" dirty="0">
                <a:solidFill>
                  <a:srgbClr val="FFFF00"/>
                </a:solidFill>
              </a:rPr>
              <a:t>Manual verification points</a:t>
            </a:r>
          </a:p>
          <a:p>
            <a:pPr fontAlgn="auto">
              <a:spcAft>
                <a:spcPts val="0"/>
              </a:spcAft>
              <a:buClr>
                <a:schemeClr val="accent4">
                  <a:lumMod val="75000"/>
                </a:schemeClr>
              </a:buClr>
              <a:defRPr/>
            </a:pPr>
            <a:r>
              <a:rPr lang="en-US" sz="1800" dirty="0">
                <a:solidFill>
                  <a:srgbClr val="FFFF00"/>
                </a:solidFill>
              </a:rPr>
              <a:t>Capturing dynamic data from objects</a:t>
            </a:r>
          </a:p>
          <a:p>
            <a:pPr fontAlgn="auto">
              <a:spcAft>
                <a:spcPts val="0"/>
              </a:spcAft>
              <a:buClr>
                <a:schemeClr val="accent4">
                  <a:lumMod val="75000"/>
                </a:schemeClr>
              </a:buClr>
              <a:defRPr/>
            </a:pPr>
            <a:r>
              <a:rPr lang="en-US" sz="1800" dirty="0">
                <a:solidFill>
                  <a:srgbClr val="FFFF00"/>
                </a:solidFill>
              </a:rPr>
              <a:t>Hands on exercise</a:t>
            </a:r>
          </a:p>
          <a:p>
            <a:pPr fontAlgn="auto">
              <a:spcAft>
                <a:spcPts val="0"/>
              </a:spcAft>
              <a:buClr>
                <a:schemeClr val="accent4">
                  <a:lumMod val="75000"/>
                </a:schemeClr>
              </a:buClr>
              <a:defRPr/>
            </a:pPr>
            <a:r>
              <a:rPr lang="en-US" sz="1800" dirty="0">
                <a:solidFill>
                  <a:srgbClr val="FFC000"/>
                </a:solidFill>
              </a:rPr>
              <a:t>Dynamic Find</a:t>
            </a:r>
          </a:p>
          <a:p>
            <a:pPr fontAlgn="auto">
              <a:spcAft>
                <a:spcPts val="0"/>
              </a:spcAft>
              <a:buClr>
                <a:schemeClr val="accent4">
                  <a:lumMod val="75000"/>
                </a:schemeClr>
              </a:buClr>
              <a:defRPr/>
            </a:pPr>
            <a:r>
              <a:rPr lang="en-US" sz="1800" dirty="0">
                <a:solidFill>
                  <a:srgbClr val="FFC000"/>
                </a:solidFill>
              </a:rPr>
              <a:t>Handling non-java windows and non-browser windows</a:t>
            </a:r>
          </a:p>
          <a:p>
            <a:pPr fontAlgn="auto">
              <a:spcAft>
                <a:spcPts val="0"/>
              </a:spcAft>
              <a:buClr>
                <a:schemeClr val="accent4">
                  <a:lumMod val="75000"/>
                </a:schemeClr>
              </a:buClr>
              <a:defRPr/>
            </a:pPr>
            <a:r>
              <a:rPr lang="en-US" sz="1800" dirty="0">
                <a:solidFill>
                  <a:srgbClr val="FFC000"/>
                </a:solidFill>
              </a:rPr>
              <a:t>Extending scripts with script support features</a:t>
            </a:r>
          </a:p>
          <a:p>
            <a:pPr fontAlgn="auto">
              <a:spcAft>
                <a:spcPts val="0"/>
              </a:spcAft>
              <a:buClr>
                <a:schemeClr val="accent4">
                  <a:lumMod val="75000"/>
                </a:schemeClr>
              </a:buClr>
              <a:defRPr/>
            </a:pPr>
            <a:r>
              <a:rPr lang="en-US" sz="1800" dirty="0">
                <a:solidFill>
                  <a:srgbClr val="FFC000"/>
                </a:solidFill>
              </a:rPr>
              <a:t>Developing framework suitable for the project</a:t>
            </a:r>
          </a:p>
          <a:p>
            <a:pPr fontAlgn="auto">
              <a:spcAft>
                <a:spcPts val="0"/>
              </a:spcAft>
              <a:buClr>
                <a:schemeClr val="accent4">
                  <a:lumMod val="75000"/>
                </a:schemeClr>
              </a:buClr>
              <a:defRPr/>
            </a:pPr>
            <a:r>
              <a:rPr lang="en-US" sz="1800" dirty="0">
                <a:solidFill>
                  <a:srgbClr val="FFC000"/>
                </a:solidFill>
              </a:rPr>
              <a:t>Running scripts using batch file</a:t>
            </a:r>
          </a:p>
          <a:p>
            <a:pPr fontAlgn="auto">
              <a:spcAft>
                <a:spcPts val="0"/>
              </a:spcAft>
              <a:buClr>
                <a:schemeClr val="accent4">
                  <a:lumMod val="75000"/>
                </a:schemeClr>
              </a:buClr>
              <a:defRPr/>
            </a:pPr>
            <a:r>
              <a:rPr lang="en-US" sz="1800" dirty="0">
                <a:solidFill>
                  <a:srgbClr val="FFC000"/>
                </a:solidFill>
              </a:rPr>
              <a:t>Hands on exercise</a:t>
            </a:r>
          </a:p>
          <a:p>
            <a:pPr marL="228600" lvl="1" fontAlgn="auto">
              <a:spcAft>
                <a:spcPts val="0"/>
              </a:spcAft>
              <a:buClr>
                <a:schemeClr val="accent4">
                  <a:lumMod val="75000"/>
                </a:schemeClr>
              </a:buClr>
              <a:defRPr/>
            </a:pPr>
            <a:endParaRPr lang="en-US" dirty="0">
              <a:solidFill>
                <a:schemeClr val="accent6">
                  <a:lumMod val="20000"/>
                  <a:lumOff val="80000"/>
                </a:schemeClr>
              </a:solidFill>
            </a:endParaRPr>
          </a:p>
          <a:p>
            <a:pPr fontAlgn="auto">
              <a:spcAft>
                <a:spcPts val="0"/>
              </a:spcAft>
              <a:buClr>
                <a:schemeClr val="accent4">
                  <a:lumMod val="75000"/>
                </a:schemeClr>
              </a:buClr>
              <a:defRPr/>
            </a:pPr>
            <a:endParaRPr lang="en-US" sz="1800" dirty="0">
              <a:solidFill>
                <a:schemeClr val="accent6">
                  <a:lumMod val="20000"/>
                  <a:lumOff val="80000"/>
                </a:schemeClr>
              </a:solidFill>
            </a:endParaRPr>
          </a:p>
        </p:txBody>
      </p:sp>
    </p:spTree>
    <p:extLst>
      <p:ext uri="{BB962C8B-B14F-4D97-AF65-F5344CB8AC3E}">
        <p14:creationId xmlns:p14="http://schemas.microsoft.com/office/powerpoint/2010/main" val="536047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586979" y="75010"/>
            <a:ext cx="6446044" cy="538609"/>
          </a:xfrm>
        </p:spPr>
        <p:txBody>
          <a:bodyPr/>
          <a:lstStyle/>
          <a:p>
            <a:pPr eaLnBrk="1" hangingPunct="1">
              <a:defRPr/>
            </a:pPr>
            <a:r>
              <a:rPr sz="1800"/>
              <a:t>Pattern Based Recognition</a:t>
            </a:r>
          </a:p>
        </p:txBody>
      </p:sp>
      <p:pic>
        <p:nvPicPr>
          <p:cNvPr id="4" name="Picture 3"/>
          <p:cNvPicPr>
            <a:picLocks noChangeAspect="1"/>
          </p:cNvPicPr>
          <p:nvPr/>
        </p:nvPicPr>
        <p:blipFill>
          <a:blip r:embed="rId2"/>
          <a:stretch>
            <a:fillRect/>
          </a:stretch>
        </p:blipFill>
        <p:spPr>
          <a:xfrm>
            <a:off x="394202" y="733123"/>
            <a:ext cx="7267575" cy="2867025"/>
          </a:xfrm>
          <a:prstGeom prst="rect">
            <a:avLst/>
          </a:prstGeom>
        </p:spPr>
      </p:pic>
    </p:spTree>
    <p:extLst>
      <p:ext uri="{BB962C8B-B14F-4D97-AF65-F5344CB8AC3E}">
        <p14:creationId xmlns:p14="http://schemas.microsoft.com/office/powerpoint/2010/main" val="381224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586979" y="75010"/>
            <a:ext cx="6446044" cy="538609"/>
          </a:xfrm>
        </p:spPr>
        <p:txBody>
          <a:bodyPr/>
          <a:lstStyle/>
          <a:p>
            <a:pPr eaLnBrk="1" hangingPunct="1">
              <a:defRPr/>
            </a:pPr>
            <a:r>
              <a:rPr sz="1800"/>
              <a:t>Manual Verification points</a:t>
            </a:r>
          </a:p>
        </p:txBody>
      </p:sp>
      <p:sp>
        <p:nvSpPr>
          <p:cNvPr id="34821" name="Content Placeholder 1"/>
          <p:cNvSpPr>
            <a:spLocks noGrp="1"/>
          </p:cNvSpPr>
          <p:nvPr>
            <p:ph idx="1"/>
          </p:nvPr>
        </p:nvSpPr>
        <p:spPr>
          <a:xfrm>
            <a:off x="586979" y="794147"/>
            <a:ext cx="6988969" cy="3901068"/>
          </a:xfrm>
        </p:spPr>
        <p:txBody>
          <a:bodyPr/>
          <a:lstStyle/>
          <a:p>
            <a:pPr marL="0" indent="0">
              <a:buNone/>
            </a:pPr>
            <a:r>
              <a:rPr lang="en-US" sz="1350" dirty="0"/>
              <a:t>-- Useful when you create the data for the verification point yourself, and you want to compare the data. For example, the data could be the result of a calculation or could come from an external source, such as a database.</a:t>
            </a:r>
          </a:p>
          <a:p>
            <a:pPr marL="0" indent="0">
              <a:buNone/>
            </a:pPr>
            <a:r>
              <a:rPr lang="en-US" sz="1350" dirty="0"/>
              <a:t>→  </a:t>
            </a:r>
            <a:r>
              <a:rPr lang="en-US" sz="1350" dirty="0" err="1"/>
              <a:t>IFtVerificationPoint</a:t>
            </a:r>
            <a:r>
              <a:rPr lang="en-US" sz="1350" dirty="0"/>
              <a:t> </a:t>
            </a:r>
            <a:r>
              <a:rPr lang="en-US" sz="1350" dirty="0" err="1"/>
              <a:t>vpManual</a:t>
            </a:r>
            <a:r>
              <a:rPr lang="en-US" sz="1350" dirty="0"/>
              <a:t> (</a:t>
            </a:r>
            <a:r>
              <a:rPr lang="en-US" sz="1350" dirty="0" err="1"/>
              <a:t>java.lang.String</a:t>
            </a:r>
            <a:r>
              <a:rPr lang="en-US" sz="1350" dirty="0"/>
              <a:t> </a:t>
            </a:r>
            <a:r>
              <a:rPr lang="en-US" sz="1350" dirty="0" err="1"/>
              <a:t>vpName</a:t>
            </a:r>
            <a:r>
              <a:rPr lang="en-US" sz="1350" dirty="0"/>
              <a:t>, </a:t>
            </a:r>
            <a:r>
              <a:rPr lang="en-US" sz="1350" dirty="0" err="1"/>
              <a:t>java.lang.Object</a:t>
            </a:r>
            <a:r>
              <a:rPr lang="en-US" sz="1350" dirty="0"/>
              <a:t> actual) </a:t>
            </a:r>
          </a:p>
          <a:p>
            <a:pPr marL="0" indent="0">
              <a:buNone/>
            </a:pPr>
            <a:r>
              <a:rPr lang="en-US" sz="1350" dirty="0"/>
              <a:t>→ </a:t>
            </a:r>
            <a:r>
              <a:rPr lang="en-US" sz="1350" dirty="0" err="1"/>
              <a:t>IFtVerificationPoint</a:t>
            </a:r>
            <a:r>
              <a:rPr lang="en-US" sz="1350" dirty="0"/>
              <a:t> </a:t>
            </a:r>
            <a:r>
              <a:rPr lang="en-US" sz="1350" dirty="0" err="1"/>
              <a:t>vpManual</a:t>
            </a:r>
            <a:r>
              <a:rPr lang="en-US" sz="1350" dirty="0"/>
              <a:t> (</a:t>
            </a:r>
            <a:r>
              <a:rPr lang="en-US" sz="1350" dirty="0" err="1"/>
              <a:t>java.lang.String</a:t>
            </a:r>
            <a:r>
              <a:rPr lang="en-US" sz="1350" dirty="0"/>
              <a:t> </a:t>
            </a:r>
            <a:r>
              <a:rPr lang="en-US" sz="1350" dirty="0" err="1"/>
              <a:t>vpName</a:t>
            </a:r>
            <a:r>
              <a:rPr lang="en-US" sz="1350" dirty="0"/>
              <a:t>, </a:t>
            </a:r>
            <a:r>
              <a:rPr lang="en-US" sz="1350" dirty="0" err="1"/>
              <a:t>java.lang.Object</a:t>
            </a:r>
            <a:r>
              <a:rPr lang="en-US" sz="1350" dirty="0"/>
              <a:t> expected, </a:t>
            </a:r>
            <a:r>
              <a:rPr lang="en-US" sz="1350" dirty="0" err="1"/>
              <a:t>java.lang.Object</a:t>
            </a:r>
            <a:r>
              <a:rPr lang="en-US" sz="1350" dirty="0"/>
              <a:t> actual) </a:t>
            </a:r>
          </a:p>
          <a:p>
            <a:pPr marL="0" indent="0">
              <a:buNone/>
            </a:pPr>
            <a:r>
              <a:rPr lang="en-US" sz="1350" dirty="0"/>
              <a:t>Examples: </a:t>
            </a:r>
          </a:p>
          <a:p>
            <a:pPr marL="0" indent="0">
              <a:buNone/>
            </a:pPr>
            <a:r>
              <a:rPr lang="en-US" sz="1350" i="1" dirty="0" err="1"/>
              <a:t>vpManual</a:t>
            </a:r>
            <a:r>
              <a:rPr lang="en-US" sz="1350" i="1" dirty="0"/>
              <a:t> ("manual1", "The rain in Spain").</a:t>
            </a:r>
            <a:r>
              <a:rPr lang="en-US" sz="1350" i="1" dirty="0" err="1"/>
              <a:t>performTest</a:t>
            </a:r>
            <a:r>
              <a:rPr lang="en-US" sz="1350" i="1" dirty="0"/>
              <a:t>();</a:t>
            </a:r>
          </a:p>
          <a:p>
            <a:pPr marL="0" indent="0">
              <a:buNone/>
            </a:pPr>
            <a:r>
              <a:rPr lang="en-US" sz="1350" i="1" dirty="0" err="1"/>
              <a:t>vpManual</a:t>
            </a:r>
            <a:r>
              <a:rPr lang="en-US" sz="1350" i="1" dirty="0"/>
              <a:t> ("manual2", "The rain in Spain", "The Rain in Spain").</a:t>
            </a:r>
            <a:r>
              <a:rPr lang="en-US" sz="1350" i="1" dirty="0" err="1"/>
              <a:t>performTest</a:t>
            </a:r>
            <a:r>
              <a:rPr lang="en-US" sz="1350" i="1" dirty="0"/>
              <a:t>();</a:t>
            </a:r>
          </a:p>
          <a:p>
            <a:pPr marL="0" indent="0">
              <a:buNone/>
            </a:pPr>
            <a:endParaRPr lang="en-US" sz="1350" i="1" dirty="0"/>
          </a:p>
          <a:p>
            <a:pPr marL="0" indent="0">
              <a:buNone/>
            </a:pPr>
            <a:endParaRPr lang="en-US" sz="1350" dirty="0"/>
          </a:p>
        </p:txBody>
      </p:sp>
    </p:spTree>
    <p:extLst>
      <p:ext uri="{BB962C8B-B14F-4D97-AF65-F5344CB8AC3E}">
        <p14:creationId xmlns:p14="http://schemas.microsoft.com/office/powerpoint/2010/main" val="2950634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586979" y="75010"/>
            <a:ext cx="6446044" cy="538609"/>
          </a:xfrm>
        </p:spPr>
        <p:txBody>
          <a:bodyPr/>
          <a:lstStyle/>
          <a:p>
            <a:pPr>
              <a:defRPr/>
            </a:pPr>
            <a:r>
              <a:rPr sz="1800"/>
              <a:t>Capturing dynamic data from objects</a:t>
            </a:r>
          </a:p>
        </p:txBody>
      </p:sp>
      <p:pic>
        <p:nvPicPr>
          <p:cNvPr id="3" name="Picture 2"/>
          <p:cNvPicPr>
            <a:picLocks noChangeAspect="1"/>
          </p:cNvPicPr>
          <p:nvPr/>
        </p:nvPicPr>
        <p:blipFill>
          <a:blip r:embed="rId2"/>
          <a:stretch>
            <a:fillRect/>
          </a:stretch>
        </p:blipFill>
        <p:spPr>
          <a:xfrm>
            <a:off x="586979" y="698099"/>
            <a:ext cx="8029575" cy="3886200"/>
          </a:xfrm>
          <a:prstGeom prst="rect">
            <a:avLst/>
          </a:prstGeom>
        </p:spPr>
      </p:pic>
    </p:spTree>
    <p:extLst>
      <p:ext uri="{BB962C8B-B14F-4D97-AF65-F5344CB8AC3E}">
        <p14:creationId xmlns:p14="http://schemas.microsoft.com/office/powerpoint/2010/main" val="156598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33338" y="225994"/>
            <a:ext cx="2971800" cy="538609"/>
          </a:xfrm>
        </p:spPr>
        <p:txBody>
          <a:bodyPr/>
          <a:lstStyle/>
          <a:p>
            <a:pPr eaLnBrk="1" hangingPunct="1">
              <a:defRPr/>
            </a:pPr>
            <a:r>
              <a:rPr sz="1800" dirty="0"/>
              <a:t>Hands on exercise</a:t>
            </a:r>
          </a:p>
        </p:txBody>
      </p:sp>
      <p:sp>
        <p:nvSpPr>
          <p:cNvPr id="4" name="Content Placeholder 3"/>
          <p:cNvSpPr>
            <a:spLocks noGrp="1"/>
          </p:cNvSpPr>
          <p:nvPr>
            <p:ph idx="1"/>
          </p:nvPr>
        </p:nvSpPr>
        <p:spPr>
          <a:xfrm>
            <a:off x="219919" y="984522"/>
            <a:ext cx="8194876" cy="3782741"/>
          </a:xfrm>
        </p:spPr>
        <p:txBody>
          <a:bodyPr/>
          <a:lstStyle/>
          <a:p>
            <a:pPr eaLnBrk="1" hangingPunct="1">
              <a:defRPr/>
            </a:pPr>
            <a:r>
              <a:rPr lang="en-US" sz="1050" dirty="0"/>
              <a:t>In automation script, Use </a:t>
            </a:r>
            <a:r>
              <a:rPr lang="en-US" sz="1050" dirty="0">
                <a:hlinkClick r:id="rId2"/>
              </a:rPr>
              <a:t>http://www.google.com</a:t>
            </a:r>
            <a:r>
              <a:rPr lang="en-US" sz="1050" dirty="0"/>
              <a:t> to search for following texts “IBM India”, “IBM Singapore”, “IBM Australia” where these data’s are stored in any data pool. </a:t>
            </a:r>
          </a:p>
          <a:p>
            <a:pPr eaLnBrk="1" hangingPunct="1">
              <a:defRPr/>
            </a:pPr>
            <a:r>
              <a:rPr lang="en-US" sz="1050" dirty="0"/>
              <a:t>After searching text data, click on respective links after verifying using manual verification point that they are present. Wait for the page to open and then close it.</a:t>
            </a:r>
          </a:p>
          <a:p>
            <a:pPr eaLnBrk="1" hangingPunct="1">
              <a:defRPr/>
            </a:pPr>
            <a:endParaRPr lang="en-US" sz="1050" dirty="0"/>
          </a:p>
          <a:p>
            <a:pPr marL="0" indent="0">
              <a:buNone/>
              <a:defRPr/>
            </a:pPr>
            <a:r>
              <a:rPr lang="en-US" sz="1050" dirty="0"/>
              <a:t>Note: </a:t>
            </a:r>
          </a:p>
          <a:p>
            <a:pPr marL="0" indent="0">
              <a:buNone/>
              <a:defRPr/>
            </a:pPr>
            <a:r>
              <a:rPr lang="en-US" sz="1050" dirty="0"/>
              <a:t>1. Convert link objects to “Dynamic object”</a:t>
            </a:r>
          </a:p>
          <a:p>
            <a:pPr marL="0" indent="0">
              <a:buNone/>
              <a:defRPr/>
            </a:pPr>
            <a:r>
              <a:rPr lang="en-US" sz="1050" dirty="0"/>
              <a:t>2. Attach every new page in RFT automation report. </a:t>
            </a:r>
          </a:p>
          <a:p>
            <a:pPr eaLnBrk="1" hangingPunct="1">
              <a:defRPr/>
            </a:pPr>
            <a:endParaRPr lang="en-US" sz="1050" dirty="0"/>
          </a:p>
          <a:p>
            <a:pPr eaLnBrk="1" hangingPunct="1">
              <a:defRPr/>
            </a:pPr>
            <a:endParaRPr lang="en-US" sz="1050" dirty="0"/>
          </a:p>
          <a:p>
            <a:pPr marL="0" indent="0">
              <a:buNone/>
              <a:defRPr/>
            </a:pPr>
            <a:endParaRPr lang="en-US" sz="1050" dirty="0"/>
          </a:p>
        </p:txBody>
      </p:sp>
    </p:spTree>
    <p:extLst>
      <p:ext uri="{BB962C8B-B14F-4D97-AF65-F5344CB8AC3E}">
        <p14:creationId xmlns:p14="http://schemas.microsoft.com/office/powerpoint/2010/main" val="105313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914400" y="1268017"/>
            <a:ext cx="7600950" cy="3364706"/>
          </a:xfrm>
        </p:spPr>
        <p:txBody>
          <a:bodyPr rtlCol="0">
            <a:normAutofit/>
          </a:bodyPr>
          <a:lstStyle/>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Use of Dynamic objects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Flow control</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Pattern based recognition</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Manual verification points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Capturing dynamic data from objects</a:t>
            </a: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fontAlgn="auto">
              <a:spcAft>
                <a:spcPts val="0"/>
              </a:spcAft>
              <a:buClr>
                <a:schemeClr val="accent4">
                  <a:lumMod val="75000"/>
                </a:schemeClr>
              </a:buClr>
              <a:defRPr/>
            </a:pPr>
            <a:endParaRPr lang="en-US" sz="1350" dirty="0">
              <a:solidFill>
                <a:schemeClr val="accent6">
                  <a:lumMod val="20000"/>
                  <a:lumOff val="80000"/>
                </a:schemeClr>
              </a:solidFill>
            </a:endParaRPr>
          </a:p>
        </p:txBody>
      </p:sp>
      <p:sp>
        <p:nvSpPr>
          <p:cNvPr id="13" name="Title 12"/>
          <p:cNvSpPr>
            <a:spLocks noGrp="1"/>
          </p:cNvSpPr>
          <p:nvPr>
            <p:ph type="title"/>
          </p:nvPr>
        </p:nvSpPr>
        <p:spPr>
          <a:xfrm>
            <a:off x="444913" y="445913"/>
            <a:ext cx="2971800" cy="538609"/>
          </a:xfrm>
        </p:spPr>
        <p:txBody>
          <a:bodyPr/>
          <a:lstStyle/>
          <a:p>
            <a:pPr fontAlgn="auto">
              <a:spcAft>
                <a:spcPts val="0"/>
              </a:spcAft>
              <a:defRPr/>
            </a:pPr>
            <a:r>
              <a:rPr sz="1500">
                <a:solidFill>
                  <a:schemeClr val="accent6"/>
                </a:solidFill>
              </a:rPr>
              <a:t>CHECK LIST</a:t>
            </a:r>
          </a:p>
        </p:txBody>
      </p:sp>
    </p:spTree>
    <p:extLst>
      <p:ext uri="{BB962C8B-B14F-4D97-AF65-F5344CB8AC3E}">
        <p14:creationId xmlns:p14="http://schemas.microsoft.com/office/powerpoint/2010/main" val="635253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eaLnBrk="1" hangingPunct="1">
              <a:defRPr/>
            </a:pPr>
            <a:r>
              <a:rPr sz="1800"/>
              <a:t>Dynamic Find</a:t>
            </a:r>
          </a:p>
        </p:txBody>
      </p:sp>
      <p:sp>
        <p:nvSpPr>
          <p:cNvPr id="38917" name="Content Placeholder 1"/>
          <p:cNvSpPr>
            <a:spLocks noGrp="1"/>
          </p:cNvSpPr>
          <p:nvPr>
            <p:ph idx="1"/>
          </p:nvPr>
        </p:nvSpPr>
        <p:spPr>
          <a:xfrm>
            <a:off x="671513" y="990600"/>
            <a:ext cx="6988969" cy="3300904"/>
          </a:xfrm>
        </p:spPr>
        <p:txBody>
          <a:bodyPr/>
          <a:lstStyle/>
          <a:p>
            <a:pPr marL="0" indent="0">
              <a:buNone/>
            </a:pPr>
            <a:r>
              <a:rPr lang="en-US" sz="1050" i="1"/>
              <a:t>RootTestObject to = RootTestObject.getRootTestObject();</a:t>
            </a:r>
          </a:p>
          <a:p>
            <a:pPr marL="0" indent="0">
              <a:buNone/>
            </a:pPr>
            <a:r>
              <a:rPr lang="en-US" sz="1050" i="1"/>
              <a:t> 	 TestObject [] array = to.find(atDescendant(".class", "Html.TABLE"));</a:t>
            </a:r>
          </a:p>
          <a:p>
            <a:pPr marL="0" indent="0">
              <a:buNone/>
            </a:pPr>
            <a:r>
              <a:rPr lang="en-US" sz="1050" i="1"/>
              <a:t> 	 GuiTestObject gui= (GuiTestObject)array[0];</a:t>
            </a:r>
          </a:p>
          <a:p>
            <a:pPr marL="0" indent="0">
              <a:buNone/>
            </a:pPr>
            <a:r>
              <a:rPr lang="en-US" sz="1050" i="1"/>
              <a:t>gui.click();</a:t>
            </a:r>
          </a:p>
          <a:p>
            <a:pPr marL="0" indent="0">
              <a:buNone/>
            </a:pPr>
            <a:endParaRPr lang="en-US" sz="1050"/>
          </a:p>
          <a:p>
            <a:pPr marL="0" indent="0">
              <a:buNone/>
            </a:pPr>
            <a:r>
              <a:rPr lang="en-US" sz="1050"/>
              <a:t>Finding links in a table </a:t>
            </a:r>
          </a:p>
          <a:p>
            <a:pPr marL="0" indent="0">
              <a:buNone/>
            </a:pPr>
            <a:r>
              <a:rPr lang="en-US" sz="1050" i="1"/>
              <a:t> TestObject [] array = htmlTable.find(atDescendant(".class", "Html.A"));</a:t>
            </a:r>
          </a:p>
          <a:p>
            <a:pPr marL="0" indent="0">
              <a:buNone/>
            </a:pPr>
            <a:endParaRPr lang="en-US" sz="1050" i="1"/>
          </a:p>
          <a:p>
            <a:pPr marL="0" indent="0">
              <a:buNone/>
            </a:pPr>
            <a:endParaRPr lang="en-US" sz="1050" i="1"/>
          </a:p>
        </p:txBody>
      </p:sp>
    </p:spTree>
    <p:extLst>
      <p:ext uri="{BB962C8B-B14F-4D97-AF65-F5344CB8AC3E}">
        <p14:creationId xmlns:p14="http://schemas.microsoft.com/office/powerpoint/2010/main" val="2587601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586979" y="75010"/>
            <a:ext cx="6446044" cy="538609"/>
          </a:xfrm>
        </p:spPr>
        <p:txBody>
          <a:bodyPr/>
          <a:lstStyle/>
          <a:p>
            <a:pPr eaLnBrk="1" hangingPunct="1">
              <a:defRPr/>
            </a:pPr>
            <a:r>
              <a:rPr sz="1800"/>
              <a:t>Dynamic Find</a:t>
            </a:r>
          </a:p>
        </p:txBody>
      </p:sp>
      <p:pic>
        <p:nvPicPr>
          <p:cNvPr id="3" name="Picture 2"/>
          <p:cNvPicPr>
            <a:picLocks noChangeAspect="1"/>
          </p:cNvPicPr>
          <p:nvPr/>
        </p:nvPicPr>
        <p:blipFill>
          <a:blip r:embed="rId2"/>
          <a:stretch>
            <a:fillRect/>
          </a:stretch>
        </p:blipFill>
        <p:spPr>
          <a:xfrm>
            <a:off x="586979" y="740780"/>
            <a:ext cx="7381875" cy="3314700"/>
          </a:xfrm>
          <a:prstGeom prst="rect">
            <a:avLst/>
          </a:prstGeom>
        </p:spPr>
      </p:pic>
    </p:spTree>
    <p:extLst>
      <p:ext uri="{BB962C8B-B14F-4D97-AF65-F5344CB8AC3E}">
        <p14:creationId xmlns:p14="http://schemas.microsoft.com/office/powerpoint/2010/main" val="326979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a:defRPr/>
            </a:pPr>
            <a:r>
              <a:rPr sz="1800"/>
              <a:t>Handling non-java windows and non-browser windows</a:t>
            </a:r>
          </a:p>
        </p:txBody>
      </p:sp>
      <p:sp>
        <p:nvSpPr>
          <p:cNvPr id="2" name="Content Placeholder 1"/>
          <p:cNvSpPr>
            <a:spLocks noGrp="1"/>
          </p:cNvSpPr>
          <p:nvPr>
            <p:ph idx="1"/>
          </p:nvPr>
        </p:nvSpPr>
        <p:spPr>
          <a:xfrm>
            <a:off x="586979" y="599143"/>
            <a:ext cx="8029461" cy="4001095"/>
          </a:xfrm>
        </p:spPr>
        <p:txBody>
          <a:bodyPr/>
          <a:lstStyle/>
          <a:p>
            <a:pPr marL="0" indent="0">
              <a:buFont typeface="Wingdings 3" panose="05040102010807070707" pitchFamily="18" charset="2"/>
              <a:buNone/>
            </a:pPr>
            <a:r>
              <a:rPr lang="en-US" sz="1000" i="1" dirty="0"/>
              <a:t>– Interface classes</a:t>
            </a:r>
          </a:p>
          <a:p>
            <a:pPr marL="0" indent="0">
              <a:buFont typeface="Wingdings 3" panose="05040102010807070707" pitchFamily="18" charset="2"/>
              <a:buNone/>
            </a:pPr>
            <a:r>
              <a:rPr lang="en-US" sz="1000" i="1" dirty="0" err="1"/>
              <a:t>IWindow</a:t>
            </a:r>
            <a:r>
              <a:rPr lang="en-US" sz="1000" i="1" dirty="0"/>
              <a:t> : Used to access the operating system's windows and objects. This can be used on either Microsoft Windows or Linux. </a:t>
            </a:r>
          </a:p>
          <a:p>
            <a:pPr marL="0" indent="0">
              <a:buFont typeface="Wingdings 3" panose="05040102010807070707" pitchFamily="18" charset="2"/>
              <a:buNone/>
            </a:pPr>
            <a:r>
              <a:rPr lang="en-US" sz="1000" i="1" dirty="0" err="1"/>
              <a:t>IScreen</a:t>
            </a:r>
            <a:r>
              <a:rPr lang="en-US" sz="1000" i="1" dirty="0"/>
              <a:t>: Used to access and interact with windows and other objects from the operating systems. </a:t>
            </a:r>
          </a:p>
          <a:p>
            <a:pPr marL="0" indent="0">
              <a:buFont typeface="Wingdings 3" panose="05040102010807070707" pitchFamily="18" charset="2"/>
              <a:buNone/>
            </a:pPr>
            <a:r>
              <a:rPr lang="en-US" sz="1000" i="1" dirty="0"/>
              <a:t>– Key Methods</a:t>
            </a:r>
          </a:p>
          <a:p>
            <a:pPr marL="0" indent="0">
              <a:buFont typeface="Wingdings 3" panose="05040102010807070707" pitchFamily="18" charset="2"/>
              <a:buNone/>
            </a:pPr>
            <a:r>
              <a:rPr lang="en-US" sz="1000" i="1" dirty="0" err="1"/>
              <a:t>getScreen</a:t>
            </a:r>
            <a:r>
              <a:rPr lang="en-US" sz="1000" i="1" dirty="0"/>
              <a:t>() method can be used to get a screen object.</a:t>
            </a:r>
          </a:p>
          <a:p>
            <a:pPr marL="0" indent="0">
              <a:buFont typeface="Wingdings 3" panose="05040102010807070707" pitchFamily="18" charset="2"/>
              <a:buNone/>
            </a:pPr>
            <a:r>
              <a:rPr lang="en-US" sz="1000" i="1" dirty="0" err="1"/>
              <a:t>getTopWindows</a:t>
            </a:r>
            <a:r>
              <a:rPr lang="en-US" sz="1000" i="1" dirty="0"/>
              <a:t>() can be used to get the top level windows available during run time. </a:t>
            </a:r>
          </a:p>
          <a:p>
            <a:pPr marL="0" indent="0">
              <a:buFont typeface="Wingdings 3" panose="05040102010807070707" pitchFamily="18" charset="2"/>
              <a:buNone/>
            </a:pPr>
            <a:r>
              <a:rPr lang="en-US" sz="1000" i="1" dirty="0" err="1"/>
              <a:t>getActiveWindow</a:t>
            </a:r>
            <a:r>
              <a:rPr lang="en-US" sz="1000" i="1" dirty="0"/>
              <a:t>() can be used to get the current active window.</a:t>
            </a:r>
          </a:p>
          <a:p>
            <a:pPr marL="0" indent="0">
              <a:buFont typeface="Wingdings 3" panose="05040102010807070707" pitchFamily="18" charset="2"/>
              <a:buNone/>
            </a:pPr>
            <a:r>
              <a:rPr lang="en-US" sz="1000" i="1" dirty="0" err="1"/>
              <a:t>getText</a:t>
            </a:r>
            <a:r>
              <a:rPr lang="en-US" sz="1000" i="1" dirty="0"/>
              <a:t>() used to get values from a particular window.</a:t>
            </a:r>
          </a:p>
          <a:p>
            <a:pPr marL="0" indent="0">
              <a:buFont typeface="Wingdings 3" panose="05040102010807070707" pitchFamily="18" charset="2"/>
              <a:buNone/>
            </a:pPr>
            <a:r>
              <a:rPr lang="en-US" sz="1000" i="1" dirty="0" err="1"/>
              <a:t>inputKeys</a:t>
            </a:r>
            <a:r>
              <a:rPr lang="en-US" sz="1000" i="1" dirty="0"/>
              <a:t>() used to send a string or keystroke (such as Ctrl, Alt, Shift and so forth) to the current active window. </a:t>
            </a:r>
          </a:p>
          <a:p>
            <a:pPr marL="0" indent="0">
              <a:buFont typeface="Wingdings 3" panose="05040102010807070707" pitchFamily="18" charset="2"/>
              <a:buNone/>
            </a:pPr>
            <a:r>
              <a:rPr lang="en-US" sz="1000" i="1" dirty="0" err="1"/>
              <a:t>inputChars</a:t>
            </a:r>
            <a:r>
              <a:rPr lang="en-US" sz="1000" i="1" dirty="0"/>
              <a:t>()  used to send a string value to the current active window.</a:t>
            </a:r>
          </a:p>
          <a:p>
            <a:endParaRPr lang="en-US" sz="1000" dirty="0"/>
          </a:p>
        </p:txBody>
      </p:sp>
    </p:spTree>
    <p:extLst>
      <p:ext uri="{BB962C8B-B14F-4D97-AF65-F5344CB8AC3E}">
        <p14:creationId xmlns:p14="http://schemas.microsoft.com/office/powerpoint/2010/main" val="3634340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a:defRPr/>
            </a:pPr>
            <a:r>
              <a:rPr sz="1800" dirty="0"/>
              <a:t>Handling non-java windows and non-browser windows</a:t>
            </a:r>
          </a:p>
        </p:txBody>
      </p:sp>
      <p:pic>
        <p:nvPicPr>
          <p:cNvPr id="3" name="Picture 2"/>
          <p:cNvPicPr>
            <a:picLocks noChangeAspect="1"/>
          </p:cNvPicPr>
          <p:nvPr/>
        </p:nvPicPr>
        <p:blipFill>
          <a:blip r:embed="rId2"/>
          <a:stretch>
            <a:fillRect/>
          </a:stretch>
        </p:blipFill>
        <p:spPr>
          <a:xfrm>
            <a:off x="586978" y="778879"/>
            <a:ext cx="6693497" cy="3612363"/>
          </a:xfrm>
          <a:prstGeom prst="rect">
            <a:avLst/>
          </a:prstGeom>
        </p:spPr>
      </p:pic>
    </p:spTree>
    <p:extLst>
      <p:ext uri="{BB962C8B-B14F-4D97-AF65-F5344CB8AC3E}">
        <p14:creationId xmlns:p14="http://schemas.microsoft.com/office/powerpoint/2010/main" val="334736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a:defRPr/>
            </a:pPr>
            <a:r>
              <a:rPr sz="1800"/>
              <a:t>Extending scripts with script support features</a:t>
            </a:r>
          </a:p>
        </p:txBody>
      </p:sp>
      <p:sp>
        <p:nvSpPr>
          <p:cNvPr id="7174" name="Footer Placeholder 7173"/>
          <p:cNvSpPr>
            <a:spLocks noGrp="1"/>
          </p:cNvSpPr>
          <p:nvPr>
            <p:ph type="ftr" sz="quarter" idx="4294967295"/>
          </p:nvPr>
        </p:nvSpPr>
        <p:spPr>
          <a:xfrm>
            <a:off x="2361010" y="4767263"/>
            <a:ext cx="4444603" cy="273844"/>
          </a:xfrm>
          <a:prstGeom prst="rect">
            <a:avLst/>
          </a:prstGeom>
        </p:spPr>
        <p:txBody>
          <a:bodyPr/>
          <a:lstStyle/>
          <a:p>
            <a:pPr>
              <a:defRPr/>
            </a:pPr>
            <a:r>
              <a:rPr lang="en-US"/>
              <a:t>IBM Corporation</a:t>
            </a:r>
          </a:p>
        </p:txBody>
      </p:sp>
      <p:sp>
        <p:nvSpPr>
          <p:cNvPr id="7175" name="Slide Number Placeholder 7174"/>
          <p:cNvSpPr>
            <a:spLocks noGrp="1"/>
          </p:cNvSpPr>
          <p:nvPr>
            <p:ph type="sldNum" sz="quarter" idx="4294967295"/>
          </p:nvPr>
        </p:nvSpPr>
        <p:spPr>
          <a:xfrm>
            <a:off x="7939087" y="4767263"/>
            <a:ext cx="576263" cy="273844"/>
          </a:xfrm>
          <a:prstGeom prst="rect">
            <a:avLst/>
          </a:prstGeom>
        </p:spPr>
        <p:txBody>
          <a:bodyPr/>
          <a:lstStyle/>
          <a:p>
            <a:pPr>
              <a:defRPr/>
            </a:pPr>
            <a:fld id="{767536B2-EC2C-43F4-9425-C1EF0C514979}" type="slidenum">
              <a:rPr lang="en-US" smtClean="0"/>
              <a:pPr>
                <a:defRPr/>
              </a:pPr>
              <a:t>39</a:t>
            </a:fld>
            <a:endParaRPr lang="en-US"/>
          </a:p>
        </p:txBody>
      </p:sp>
      <p:sp>
        <p:nvSpPr>
          <p:cNvPr id="43013" name="Content Placeholder 1"/>
          <p:cNvSpPr>
            <a:spLocks noGrp="1"/>
          </p:cNvSpPr>
          <p:nvPr>
            <p:ph idx="1"/>
          </p:nvPr>
        </p:nvSpPr>
        <p:spPr>
          <a:xfrm>
            <a:off x="586979" y="771525"/>
            <a:ext cx="6988969" cy="1338828"/>
          </a:xfrm>
        </p:spPr>
        <p:txBody>
          <a:bodyPr/>
          <a:lstStyle/>
          <a:p>
            <a:r>
              <a:rPr lang="en-US" sz="1050"/>
              <a:t>Including external jar files</a:t>
            </a:r>
          </a:p>
          <a:p>
            <a:r>
              <a:rPr lang="en-US" sz="1050"/>
              <a:t>Extending a script with Helper super class for overriding /defining new functions to be available in RFT. </a:t>
            </a:r>
          </a:p>
          <a:p>
            <a:endParaRPr lang="en-US" sz="1050"/>
          </a:p>
          <a:p>
            <a:endParaRPr lang="en-US" sz="1050"/>
          </a:p>
        </p:txBody>
      </p:sp>
      <p:pic>
        <p:nvPicPr>
          <p:cNvPr id="43014"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0341" y="1173957"/>
            <a:ext cx="5985272" cy="259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30341" y="2470547"/>
            <a:ext cx="4350544"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72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44913" y="445913"/>
            <a:ext cx="2971800" cy="538609"/>
          </a:xfrm>
        </p:spPr>
        <p:txBody>
          <a:bodyPr/>
          <a:lstStyle/>
          <a:p>
            <a:pPr eaLnBrk="1" hangingPunct="1">
              <a:defRPr/>
            </a:pPr>
            <a:r>
              <a:rPr sz="1800" dirty="0"/>
              <a:t>Automation is…. </a:t>
            </a:r>
          </a:p>
        </p:txBody>
      </p:sp>
      <p:sp>
        <p:nvSpPr>
          <p:cNvPr id="10243" name="Content Placeholder 2"/>
          <p:cNvSpPr>
            <a:spLocks noGrp="1"/>
          </p:cNvSpPr>
          <p:nvPr>
            <p:ph idx="1"/>
          </p:nvPr>
        </p:nvSpPr>
        <p:spPr>
          <a:xfrm>
            <a:off x="914400" y="1106092"/>
            <a:ext cx="7600950" cy="1831271"/>
          </a:xfrm>
        </p:spPr>
        <p:txBody>
          <a:bodyPr/>
          <a:lstStyle/>
          <a:p>
            <a:pPr eaLnBrk="1" hangingPunct="1"/>
            <a:r>
              <a:rPr lang="en-US" sz="1800" dirty="0"/>
              <a:t>To save time and resources.</a:t>
            </a:r>
          </a:p>
          <a:p>
            <a:pPr eaLnBrk="1" hangingPunct="1"/>
            <a:r>
              <a:rPr lang="en-US" sz="1800" dirty="0"/>
              <a:t>To run script in unattended mode.</a:t>
            </a:r>
          </a:p>
          <a:p>
            <a:pPr eaLnBrk="1" hangingPunct="1"/>
            <a:r>
              <a:rPr lang="en-US" sz="1800" dirty="0"/>
              <a:t>To run script in the future. </a:t>
            </a:r>
          </a:p>
          <a:p>
            <a:pPr eaLnBrk="1" hangingPunct="1"/>
            <a:endParaRPr lang="en-US" dirty="0"/>
          </a:p>
        </p:txBody>
      </p:sp>
    </p:spTree>
    <p:extLst>
      <p:ext uri="{BB962C8B-B14F-4D97-AF65-F5344CB8AC3E}">
        <p14:creationId xmlns:p14="http://schemas.microsoft.com/office/powerpoint/2010/main" val="3895415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a:defRPr/>
            </a:pPr>
            <a:r>
              <a:rPr sz="1800"/>
              <a:t>Developing framework suitable for the project</a:t>
            </a:r>
          </a:p>
        </p:txBody>
      </p:sp>
      <p:sp>
        <p:nvSpPr>
          <p:cNvPr id="29701" name="Content Placeholder 1"/>
          <p:cNvSpPr>
            <a:spLocks noGrp="1"/>
          </p:cNvSpPr>
          <p:nvPr>
            <p:ph idx="1"/>
          </p:nvPr>
        </p:nvSpPr>
        <p:spPr>
          <a:xfrm>
            <a:off x="586979" y="781050"/>
            <a:ext cx="6988969" cy="3693319"/>
          </a:xfrm>
        </p:spPr>
        <p:txBody>
          <a:bodyPr/>
          <a:lstStyle/>
          <a:p>
            <a:pPr marL="0" indent="0">
              <a:buNone/>
              <a:defRPr/>
            </a:pPr>
            <a:r>
              <a:rPr lang="en-US" sz="1050" dirty="0"/>
              <a:t> -- Set of assumptions, concepts, and practices that constitute a work platform or support for </a:t>
            </a:r>
            <a:r>
              <a:rPr lang="en-US" sz="1050" b="1" dirty="0"/>
              <a:t>automated testing</a:t>
            </a:r>
          </a:p>
          <a:p>
            <a:pPr marL="0" indent="0">
              <a:buNone/>
              <a:defRPr/>
            </a:pPr>
            <a:r>
              <a:rPr lang="en-US" sz="1050" dirty="0"/>
              <a:t>-- For low cost maintenance. </a:t>
            </a:r>
          </a:p>
          <a:p>
            <a:pPr marL="0" indent="0">
              <a:buNone/>
              <a:defRPr/>
            </a:pPr>
            <a:endParaRPr lang="en-US" sz="1050" dirty="0"/>
          </a:p>
          <a:p>
            <a:pPr marL="0" indent="0">
              <a:buNone/>
              <a:defRPr/>
            </a:pPr>
            <a:r>
              <a:rPr lang="en-US" sz="1050" dirty="0"/>
              <a:t>Types of Frameworks: </a:t>
            </a:r>
          </a:p>
          <a:p>
            <a:pPr>
              <a:buFont typeface="Times New Roman" panose="02020603050405020304" pitchFamily="18" charset="0"/>
              <a:buChar char="•"/>
              <a:defRPr/>
            </a:pPr>
            <a:r>
              <a:rPr lang="en-US" sz="1050" dirty="0"/>
              <a:t>Functional Decomposition (Or Modular)</a:t>
            </a:r>
          </a:p>
          <a:p>
            <a:pPr>
              <a:buFont typeface="Times New Roman" panose="02020603050405020304" pitchFamily="18" charset="0"/>
              <a:buChar char="•"/>
              <a:defRPr/>
            </a:pPr>
            <a:r>
              <a:rPr lang="en-US" sz="1050" dirty="0"/>
              <a:t>Data driven</a:t>
            </a:r>
          </a:p>
          <a:p>
            <a:pPr>
              <a:buFont typeface="Times New Roman" panose="02020603050405020304" pitchFamily="18" charset="0"/>
              <a:buChar char="•"/>
              <a:defRPr/>
            </a:pPr>
            <a:r>
              <a:rPr lang="en-US" sz="1050" dirty="0"/>
              <a:t>Keyword or table driven</a:t>
            </a:r>
          </a:p>
          <a:p>
            <a:pPr>
              <a:buFont typeface="Times New Roman" panose="02020603050405020304" pitchFamily="18" charset="0"/>
              <a:buChar char="•"/>
              <a:defRPr/>
            </a:pPr>
            <a:r>
              <a:rPr lang="en-US" sz="1050" dirty="0"/>
              <a:t>Hybrid</a:t>
            </a:r>
          </a:p>
          <a:p>
            <a:pPr>
              <a:buFont typeface="Times New Roman" panose="02020603050405020304" pitchFamily="18" charset="0"/>
              <a:buChar char="•"/>
              <a:defRPr/>
            </a:pPr>
            <a:endParaRPr lang="en-US" sz="1050" dirty="0"/>
          </a:p>
          <a:p>
            <a:pPr>
              <a:buFont typeface="Times New Roman" panose="02020603050405020304" pitchFamily="18" charset="0"/>
              <a:buChar char="•"/>
              <a:defRPr/>
            </a:pPr>
            <a:r>
              <a:rPr lang="en-US" sz="1050" dirty="0"/>
              <a:t>Example framework: ITCL / IBM framework. https://www.ibm.com/developerworks/rational/library/06/0822_goel/</a:t>
            </a:r>
          </a:p>
        </p:txBody>
      </p:sp>
    </p:spTree>
    <p:extLst>
      <p:ext uri="{BB962C8B-B14F-4D97-AF65-F5344CB8AC3E}">
        <p14:creationId xmlns:p14="http://schemas.microsoft.com/office/powerpoint/2010/main" val="3698986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86979" y="75010"/>
            <a:ext cx="6446044" cy="538609"/>
          </a:xfrm>
        </p:spPr>
        <p:txBody>
          <a:bodyPr/>
          <a:lstStyle/>
          <a:p>
            <a:pPr>
              <a:defRPr/>
            </a:pPr>
            <a:r>
              <a:rPr sz="1800"/>
              <a:t>Running scripts using batch file</a:t>
            </a:r>
          </a:p>
        </p:txBody>
      </p:sp>
      <p:sp>
        <p:nvSpPr>
          <p:cNvPr id="29701" name="Content Placeholder 1"/>
          <p:cNvSpPr>
            <a:spLocks noGrp="1"/>
          </p:cNvSpPr>
          <p:nvPr>
            <p:ph idx="1"/>
          </p:nvPr>
        </p:nvSpPr>
        <p:spPr>
          <a:xfrm>
            <a:off x="586979" y="771525"/>
            <a:ext cx="6988969" cy="3624069"/>
          </a:xfrm>
        </p:spPr>
        <p:txBody>
          <a:bodyPr/>
          <a:lstStyle/>
          <a:p>
            <a:pPr>
              <a:defRPr/>
            </a:pPr>
            <a:r>
              <a:rPr lang="en-US" sz="1050" dirty="0"/>
              <a:t>Do not require RFT to be opened.</a:t>
            </a:r>
          </a:p>
          <a:p>
            <a:pPr>
              <a:defRPr/>
            </a:pPr>
            <a:r>
              <a:rPr lang="en-US" sz="1050" dirty="0"/>
              <a:t>Useful in scheduling batch runs using windows schedule features.</a:t>
            </a:r>
          </a:p>
          <a:p>
            <a:pPr>
              <a:defRPr/>
            </a:pPr>
            <a:endParaRPr lang="en-US" sz="1050" dirty="0"/>
          </a:p>
          <a:p>
            <a:pPr marL="0" indent="0">
              <a:buNone/>
              <a:defRPr/>
            </a:pPr>
            <a:r>
              <a:rPr lang="en-US" sz="1050" dirty="0"/>
              <a:t>Following parameters are passed in the batch file:</a:t>
            </a:r>
          </a:p>
          <a:p>
            <a:pPr marL="0" indent="0">
              <a:buNone/>
              <a:defRPr/>
            </a:pPr>
            <a:r>
              <a:rPr lang="en-US" sz="1050" dirty="0"/>
              <a:t>– Where the project is</a:t>
            </a:r>
          </a:p>
          <a:p>
            <a:pPr marL="0" indent="0">
              <a:buNone/>
              <a:defRPr/>
            </a:pPr>
            <a:r>
              <a:rPr lang="en-US" sz="1050" dirty="0"/>
              <a:t>– That you want to execute a script</a:t>
            </a:r>
          </a:p>
          <a:p>
            <a:pPr marL="0" indent="0">
              <a:buNone/>
              <a:defRPr/>
            </a:pPr>
            <a:r>
              <a:rPr lang="en-US" sz="1050" dirty="0"/>
              <a:t>– Which script to execute</a:t>
            </a:r>
          </a:p>
          <a:p>
            <a:pPr marL="0" indent="0">
              <a:buNone/>
              <a:defRPr/>
            </a:pPr>
            <a:endParaRPr lang="en-US" sz="1050" dirty="0"/>
          </a:p>
          <a:p>
            <a:pPr marL="0" indent="0">
              <a:buNone/>
              <a:defRPr/>
            </a:pPr>
            <a:r>
              <a:rPr lang="en-US" sz="1050" dirty="0"/>
              <a:t>BATCH file content: "C:\Program Files (x86)\IBM\SDP_RFT8.5\</a:t>
            </a:r>
            <a:r>
              <a:rPr lang="en-US" sz="1050" dirty="0" err="1"/>
              <a:t>jdk</a:t>
            </a:r>
            <a:r>
              <a:rPr lang="en-US" sz="1050" dirty="0"/>
              <a:t>\</a:t>
            </a:r>
            <a:r>
              <a:rPr lang="en-US" sz="1050" dirty="0" err="1"/>
              <a:t>jre</a:t>
            </a:r>
            <a:r>
              <a:rPr lang="en-US" sz="1050" dirty="0"/>
              <a:t>\bin\java.exe" -Xmx1024m -</a:t>
            </a:r>
            <a:r>
              <a:rPr lang="en-US" sz="1050" dirty="0" err="1"/>
              <a:t>classpath</a:t>
            </a:r>
            <a:r>
              <a:rPr lang="en-US" sz="1050" dirty="0"/>
              <a:t> "C:\Program Files (x86)\IBM\SDP_RFT8.5\</a:t>
            </a:r>
            <a:r>
              <a:rPr lang="en-US" sz="1050" dirty="0" err="1"/>
              <a:t>FunctionalTester</a:t>
            </a:r>
            <a:r>
              <a:rPr lang="en-US" sz="1050" dirty="0"/>
              <a:t>\bin\rational_ft.jar " </a:t>
            </a:r>
            <a:r>
              <a:rPr lang="en-US" sz="1050" dirty="0" err="1"/>
              <a:t>com.rational.test.ft.rational_ft</a:t>
            </a:r>
            <a:r>
              <a:rPr lang="en-US" sz="1050" dirty="0"/>
              <a:t> -</a:t>
            </a:r>
            <a:r>
              <a:rPr lang="en-US" sz="1050" dirty="0" err="1"/>
              <a:t>datastore</a:t>
            </a:r>
            <a:r>
              <a:rPr lang="en-US" sz="1050" dirty="0"/>
              <a:t> "C:\Srinivas </a:t>
            </a:r>
            <a:r>
              <a:rPr lang="en-US" sz="1050" dirty="0" err="1"/>
              <a:t>kini</a:t>
            </a:r>
            <a:r>
              <a:rPr lang="en-US" sz="1050" dirty="0"/>
              <a:t>\Workspace_2014\</a:t>
            </a:r>
            <a:r>
              <a:rPr lang="en-US" sz="1050" dirty="0" err="1"/>
              <a:t>Mentor_Project</a:t>
            </a:r>
            <a:r>
              <a:rPr lang="en-US" sz="1050" dirty="0"/>
              <a:t>" -playback </a:t>
            </a:r>
            <a:r>
              <a:rPr lang="en-US" sz="1050" dirty="0" err="1"/>
              <a:t>common_functions</a:t>
            </a:r>
            <a:endParaRPr lang="en-US" sz="1050" dirty="0"/>
          </a:p>
        </p:txBody>
      </p:sp>
      <p:pic>
        <p:nvPicPr>
          <p:cNvPr id="4506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64624" y="2200053"/>
            <a:ext cx="562332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85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4913" y="445913"/>
            <a:ext cx="2971800" cy="456535"/>
          </a:xfrm>
        </p:spPr>
        <p:txBody>
          <a:bodyPr/>
          <a:lstStyle/>
          <a:p>
            <a:pPr eaLnBrk="1" hangingPunct="1">
              <a:defRPr/>
            </a:pPr>
            <a:r>
              <a:rPr sz="1800" dirty="0"/>
              <a:t>Hands on exercise</a:t>
            </a:r>
          </a:p>
        </p:txBody>
      </p:sp>
      <p:sp>
        <p:nvSpPr>
          <p:cNvPr id="4" name="Content Placeholder 3"/>
          <p:cNvSpPr>
            <a:spLocks noGrp="1"/>
          </p:cNvSpPr>
          <p:nvPr>
            <p:ph idx="1"/>
          </p:nvPr>
        </p:nvSpPr>
        <p:spPr>
          <a:xfrm>
            <a:off x="306465" y="1051241"/>
            <a:ext cx="8553691" cy="2908489"/>
          </a:xfrm>
        </p:spPr>
        <p:txBody>
          <a:bodyPr/>
          <a:lstStyle/>
          <a:p>
            <a:pPr eaLnBrk="1" hangingPunct="1">
              <a:defRPr/>
            </a:pPr>
            <a:r>
              <a:rPr lang="en-US" sz="1050" dirty="0"/>
              <a:t>Automate website http://www.vodafone.it to hover on “Fai da </a:t>
            </a:r>
            <a:r>
              <a:rPr lang="en-US" sz="1050" dirty="0" err="1"/>
              <a:t>Te</a:t>
            </a:r>
            <a:r>
              <a:rPr lang="en-US" sz="1050" dirty="0"/>
              <a:t>” and click on “</a:t>
            </a:r>
            <a:r>
              <a:rPr lang="en-US" sz="1050" dirty="0" err="1"/>
              <a:t>Accedi</a:t>
            </a:r>
            <a:r>
              <a:rPr lang="en-US" sz="1050" dirty="0"/>
              <a:t>” button. </a:t>
            </a:r>
          </a:p>
          <a:p>
            <a:pPr eaLnBrk="1" hangingPunct="1">
              <a:defRPr/>
            </a:pPr>
            <a:r>
              <a:rPr lang="en-US" sz="1050" dirty="0"/>
              <a:t>Enter user “tester” and password “1234” and click on “Submit”, verify the message displayed. </a:t>
            </a:r>
          </a:p>
          <a:p>
            <a:pPr eaLnBrk="1" hangingPunct="1">
              <a:defRPr/>
            </a:pPr>
            <a:endParaRPr lang="en-US" sz="1050" dirty="0"/>
          </a:p>
          <a:p>
            <a:pPr marL="0" indent="0">
              <a:buNone/>
              <a:defRPr/>
            </a:pPr>
            <a:r>
              <a:rPr lang="en-US" sz="1050" dirty="0"/>
              <a:t>Note: </a:t>
            </a:r>
          </a:p>
          <a:p>
            <a:pPr marL="0" indent="0">
              <a:buNone/>
              <a:defRPr/>
            </a:pPr>
            <a:r>
              <a:rPr lang="en-US" sz="1050" dirty="0"/>
              <a:t>1. Use dynamic find to find “Fai da </a:t>
            </a:r>
            <a:r>
              <a:rPr lang="en-US" sz="1050" dirty="0" err="1"/>
              <a:t>Te</a:t>
            </a:r>
            <a:r>
              <a:rPr lang="en-US" sz="1050" dirty="0"/>
              <a:t>” object. </a:t>
            </a:r>
          </a:p>
          <a:p>
            <a:pPr marL="0" indent="0">
              <a:buNone/>
              <a:defRPr/>
            </a:pPr>
            <a:r>
              <a:rPr lang="en-US" sz="1050" dirty="0"/>
              <a:t>2. Attach every new page in RFT automation report. </a:t>
            </a:r>
          </a:p>
          <a:p>
            <a:pPr marL="0" indent="0">
              <a:buNone/>
              <a:defRPr/>
            </a:pPr>
            <a:r>
              <a:rPr lang="en-US" sz="1050" dirty="0"/>
              <a:t>3. Use excel data driven technique to pass username and password.</a:t>
            </a:r>
          </a:p>
          <a:p>
            <a:pPr marL="0" indent="0">
              <a:buNone/>
              <a:defRPr/>
            </a:pPr>
            <a:endParaRPr lang="en-US" sz="1050" dirty="0"/>
          </a:p>
        </p:txBody>
      </p:sp>
    </p:spTree>
    <p:extLst>
      <p:ext uri="{BB962C8B-B14F-4D97-AF65-F5344CB8AC3E}">
        <p14:creationId xmlns:p14="http://schemas.microsoft.com/office/powerpoint/2010/main" val="2763452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914400" y="1268017"/>
            <a:ext cx="7600950" cy="3364706"/>
          </a:xfrm>
        </p:spPr>
        <p:txBody>
          <a:bodyPr rtlCol="0">
            <a:normAutofit/>
          </a:bodyPr>
          <a:lstStyle/>
          <a:p>
            <a:pPr marL="0" indent="0" fontAlgn="auto">
              <a:spcAft>
                <a:spcPts val="0"/>
              </a:spcAft>
              <a:buClr>
                <a:schemeClr val="accent4">
                  <a:lumMod val="75000"/>
                </a:schemeClr>
              </a:buClr>
              <a:buNone/>
              <a:defRPr/>
            </a:pPr>
            <a:endParaRPr lang="en-US" sz="1350" b="1" dirty="0">
              <a:solidFill>
                <a:schemeClr val="accent6">
                  <a:lumMod val="20000"/>
                  <a:lumOff val="80000"/>
                </a:schemeClr>
              </a:solidFill>
            </a:endParaRP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Dynamic Find</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Handling non-java windows and non-browser windows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Extending scripts with script support features</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Developing framework suitable for the project</a:t>
            </a:r>
          </a:p>
          <a:p>
            <a:pPr marL="171450" lvl="1" fontAlgn="auto">
              <a:spcAft>
                <a:spcPts val="0"/>
              </a:spcAft>
              <a:buClr>
                <a:schemeClr val="accent3">
                  <a:lumMod val="40000"/>
                  <a:lumOff val="60000"/>
                </a:schemeClr>
              </a:buClr>
              <a:buSzPct val="100000"/>
              <a:buFont typeface="Wingdings" panose="05000000000000000000" pitchFamily="2" charset="2"/>
              <a:buChar char="ü"/>
              <a:defRPr/>
            </a:pPr>
            <a:r>
              <a:rPr lang="en-US" sz="1350" dirty="0">
                <a:solidFill>
                  <a:schemeClr val="accent6">
                    <a:lumMod val="20000"/>
                    <a:lumOff val="80000"/>
                  </a:schemeClr>
                </a:solidFill>
              </a:rPr>
              <a:t>Running scripts using batch file</a:t>
            </a: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marL="0" lvl="1" indent="0" fontAlgn="auto">
              <a:spcAft>
                <a:spcPts val="0"/>
              </a:spcAft>
              <a:buClr>
                <a:schemeClr val="accent4">
                  <a:lumMod val="75000"/>
                </a:schemeClr>
              </a:buClr>
              <a:buNone/>
              <a:defRPr/>
            </a:pPr>
            <a:endParaRPr lang="en-US" sz="1350" dirty="0">
              <a:solidFill>
                <a:schemeClr val="accent6">
                  <a:lumMod val="20000"/>
                  <a:lumOff val="80000"/>
                </a:schemeClr>
              </a:solidFill>
            </a:endParaRPr>
          </a:p>
          <a:p>
            <a:pPr fontAlgn="auto">
              <a:spcAft>
                <a:spcPts val="0"/>
              </a:spcAft>
              <a:buClr>
                <a:schemeClr val="accent4">
                  <a:lumMod val="75000"/>
                </a:schemeClr>
              </a:buClr>
              <a:defRPr/>
            </a:pPr>
            <a:endParaRPr lang="en-US" sz="1350" dirty="0">
              <a:solidFill>
                <a:schemeClr val="accent6">
                  <a:lumMod val="20000"/>
                  <a:lumOff val="80000"/>
                </a:schemeClr>
              </a:solidFill>
            </a:endParaRPr>
          </a:p>
        </p:txBody>
      </p:sp>
      <p:sp>
        <p:nvSpPr>
          <p:cNvPr id="13" name="Title 12"/>
          <p:cNvSpPr>
            <a:spLocks noGrp="1"/>
          </p:cNvSpPr>
          <p:nvPr>
            <p:ph type="title"/>
          </p:nvPr>
        </p:nvSpPr>
        <p:spPr>
          <a:xfrm>
            <a:off x="444913" y="445913"/>
            <a:ext cx="2971800" cy="538609"/>
          </a:xfrm>
        </p:spPr>
        <p:txBody>
          <a:bodyPr/>
          <a:lstStyle/>
          <a:p>
            <a:pPr fontAlgn="auto">
              <a:spcAft>
                <a:spcPts val="0"/>
              </a:spcAft>
              <a:defRPr/>
            </a:pPr>
            <a:r>
              <a:rPr sz="1500">
                <a:solidFill>
                  <a:schemeClr val="accent6"/>
                </a:solidFill>
              </a:rPr>
              <a:t>CHECK LIST</a:t>
            </a:r>
          </a:p>
        </p:txBody>
      </p:sp>
    </p:spTree>
    <p:extLst>
      <p:ext uri="{BB962C8B-B14F-4D97-AF65-F5344CB8AC3E}">
        <p14:creationId xmlns:p14="http://schemas.microsoft.com/office/powerpoint/2010/main" val="57334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328988" y="2243138"/>
            <a:ext cx="6447235" cy="538609"/>
          </a:xfrm>
        </p:spPr>
        <p:txBody>
          <a:bodyPr/>
          <a:lstStyle/>
          <a:p>
            <a:pPr eaLnBrk="1" hangingPunct="1">
              <a:defRPr/>
            </a:pPr>
            <a:r>
              <a:rPr lang="en-US" dirty="0"/>
              <a:t>Q &amp; A</a:t>
            </a:r>
            <a:endParaRPr dirty="0"/>
          </a:p>
        </p:txBody>
      </p:sp>
    </p:spTree>
    <p:extLst>
      <p:ext uri="{BB962C8B-B14F-4D97-AF65-F5344CB8AC3E}">
        <p14:creationId xmlns:p14="http://schemas.microsoft.com/office/powerpoint/2010/main" val="1084594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328988" y="2243138"/>
            <a:ext cx="6447235" cy="538609"/>
          </a:xfrm>
        </p:spPr>
        <p:txBody>
          <a:bodyPr/>
          <a:lstStyle/>
          <a:p>
            <a:pPr eaLnBrk="1" hangingPunct="1">
              <a:defRPr/>
            </a:pPr>
            <a:r>
              <a:rPr/>
              <a:t>Thank you </a:t>
            </a:r>
          </a:p>
        </p:txBody>
      </p:sp>
    </p:spTree>
    <p:extLst>
      <p:ext uri="{BB962C8B-B14F-4D97-AF65-F5344CB8AC3E}">
        <p14:creationId xmlns:p14="http://schemas.microsoft.com/office/powerpoint/2010/main" val="3208064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44912" y="445913"/>
            <a:ext cx="4247667" cy="1077218"/>
          </a:xfrm>
        </p:spPr>
        <p:txBody>
          <a:bodyPr/>
          <a:lstStyle/>
          <a:p>
            <a:pPr eaLnBrk="1" hangingPunct="1">
              <a:defRPr/>
            </a:pPr>
            <a:r>
              <a:rPr sz="1800" dirty="0"/>
              <a:t>Different types of automation and tools</a:t>
            </a:r>
          </a:p>
        </p:txBody>
      </p:sp>
      <p:pic>
        <p:nvPicPr>
          <p:cNvPr id="4" name="Picture 3"/>
          <p:cNvPicPr>
            <a:picLocks noChangeAspect="1"/>
          </p:cNvPicPr>
          <p:nvPr/>
        </p:nvPicPr>
        <p:blipFill>
          <a:blip r:embed="rId2"/>
          <a:stretch>
            <a:fillRect/>
          </a:stretch>
        </p:blipFill>
        <p:spPr>
          <a:xfrm>
            <a:off x="287529" y="984522"/>
            <a:ext cx="7905750" cy="3924300"/>
          </a:xfrm>
          <a:prstGeom prst="rect">
            <a:avLst/>
          </a:prstGeom>
        </p:spPr>
      </p:pic>
    </p:spTree>
    <p:extLst>
      <p:ext uri="{BB962C8B-B14F-4D97-AF65-F5344CB8AC3E}">
        <p14:creationId xmlns:p14="http://schemas.microsoft.com/office/powerpoint/2010/main" val="85674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44913" y="445913"/>
            <a:ext cx="2971800" cy="1077218"/>
          </a:xfrm>
        </p:spPr>
        <p:txBody>
          <a:bodyPr/>
          <a:lstStyle/>
          <a:p>
            <a:pPr eaLnBrk="1" hangingPunct="1">
              <a:defRPr/>
            </a:pPr>
            <a:r>
              <a:rPr sz="1800"/>
              <a:t>Technologies supported by RFT</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963584691"/>
              </p:ext>
            </p:extLst>
          </p:nvPr>
        </p:nvGraphicFramePr>
        <p:xfrm>
          <a:off x="249606" y="1523131"/>
          <a:ext cx="3269972"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p:cNvGraphicFramePr/>
          <p:nvPr>
            <p:extLst>
              <p:ext uri="{D42A27DB-BD31-4B8C-83A1-F6EECF244321}">
                <p14:modId xmlns:p14="http://schemas.microsoft.com/office/powerpoint/2010/main" val="2055658372"/>
              </p:ext>
            </p:extLst>
          </p:nvPr>
        </p:nvGraphicFramePr>
        <p:xfrm>
          <a:off x="4060372" y="1523131"/>
          <a:ext cx="3269972" cy="29110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2883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42" y="85264"/>
            <a:ext cx="3962400" cy="995144"/>
          </a:xfrm>
        </p:spPr>
        <p:txBody>
          <a:bodyPr/>
          <a:lstStyle/>
          <a:p>
            <a:r>
              <a:rPr lang="en-US" sz="1800" dirty="0"/>
              <a:t>Tool installation and configuration</a:t>
            </a:r>
            <a:br>
              <a:rPr lang="en-US" sz="1800" dirty="0"/>
            </a:br>
            <a:endParaRPr lang="en-US" sz="1800" dirty="0"/>
          </a:p>
        </p:txBody>
      </p:sp>
      <p:sp>
        <p:nvSpPr>
          <p:cNvPr id="13" name="TextBox 12"/>
          <p:cNvSpPr txBox="1"/>
          <p:nvPr/>
        </p:nvSpPr>
        <p:spPr>
          <a:xfrm>
            <a:off x="581642" y="1412112"/>
            <a:ext cx="5958054" cy="1569660"/>
          </a:xfrm>
          <a:prstGeom prst="rect">
            <a:avLst/>
          </a:prstGeom>
          <a:noFill/>
        </p:spPr>
        <p:txBody>
          <a:bodyPr wrap="square" rtlCol="0">
            <a:spAutoFit/>
          </a:bodyPr>
          <a:lstStyle/>
          <a:p>
            <a:r>
              <a:rPr lang="en-US" sz="1600" dirty="0">
                <a:solidFill>
                  <a:srgbClr val="FFFFFF"/>
                </a:solidFill>
              </a:rPr>
              <a:t>Enable Environment for testing: </a:t>
            </a:r>
          </a:p>
          <a:p>
            <a:r>
              <a:rPr lang="en-US" sz="1600" dirty="0">
                <a:solidFill>
                  <a:srgbClr val="FFFFFF"/>
                </a:solidFill>
              </a:rPr>
              <a:t>-- Internet Explorer</a:t>
            </a:r>
          </a:p>
          <a:p>
            <a:r>
              <a:rPr lang="en-US" sz="1600" dirty="0">
                <a:solidFill>
                  <a:srgbClr val="FFFFFF"/>
                </a:solidFill>
              </a:rPr>
              <a:t>-- Java</a:t>
            </a:r>
          </a:p>
          <a:p>
            <a:endParaRPr lang="en-US" sz="1600" dirty="0">
              <a:solidFill>
                <a:srgbClr val="FFFFFF"/>
              </a:solidFill>
            </a:endParaRPr>
          </a:p>
          <a:p>
            <a:r>
              <a:rPr lang="en-US" sz="1600" dirty="0">
                <a:solidFill>
                  <a:srgbClr val="FFFFFF"/>
                </a:solidFill>
              </a:rPr>
              <a:t>Configure Applications for testing</a:t>
            </a:r>
          </a:p>
          <a:p>
            <a:r>
              <a:rPr lang="en-US" sz="1600" dirty="0">
                <a:solidFill>
                  <a:srgbClr val="FFFFFF"/>
                </a:solidFill>
              </a:rPr>
              <a:t>-- http://w3.ibm.com</a:t>
            </a:r>
          </a:p>
        </p:txBody>
      </p:sp>
      <p:graphicFrame>
        <p:nvGraphicFramePr>
          <p:cNvPr id="12" name="Object 11"/>
          <p:cNvGraphicFramePr>
            <a:graphicFrameLocks noChangeAspect="1"/>
          </p:cNvGraphicFramePr>
          <p:nvPr>
            <p:extLst>
              <p:ext uri="{D42A27DB-BD31-4B8C-83A1-F6EECF244321}">
                <p14:modId xmlns:p14="http://schemas.microsoft.com/office/powerpoint/2010/main" val="2291802460"/>
              </p:ext>
            </p:extLst>
          </p:nvPr>
        </p:nvGraphicFramePr>
        <p:xfrm>
          <a:off x="1325301" y="808601"/>
          <a:ext cx="914400" cy="771525"/>
        </p:xfrm>
        <a:graphic>
          <a:graphicData uri="http://schemas.openxmlformats.org/presentationml/2006/ole">
            <mc:AlternateContent xmlns:mc="http://schemas.openxmlformats.org/markup-compatibility/2006">
              <mc:Choice xmlns:v="urn:schemas-microsoft-com:vml" Requires="v">
                <p:oleObj spid="_x0000_s1045" name="Document" showAsIcon="1" r:id="rId3" imgW="914400" imgH="771480" progId="Word.Document.8">
                  <p:embed/>
                </p:oleObj>
              </mc:Choice>
              <mc:Fallback>
                <p:oleObj name="Document" showAsIcon="1" r:id="rId3" imgW="914400" imgH="771480" progId="Word.Document.8">
                  <p:embed/>
                  <p:pic>
                    <p:nvPicPr>
                      <p:cNvPr id="0" name=""/>
                      <p:cNvPicPr/>
                      <p:nvPr/>
                    </p:nvPicPr>
                    <p:blipFill>
                      <a:blip r:embed="rId4"/>
                      <a:stretch>
                        <a:fillRect/>
                      </a:stretch>
                    </p:blipFill>
                    <p:spPr>
                      <a:xfrm>
                        <a:off x="1325301" y="80860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142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08397" y="223838"/>
            <a:ext cx="6447234" cy="1615827"/>
          </a:xfrm>
        </p:spPr>
        <p:txBody>
          <a:bodyPr/>
          <a:lstStyle/>
          <a:p>
            <a:pPr eaLnBrk="1" hangingPunct="1">
              <a:defRPr/>
            </a:pPr>
            <a:r>
              <a:rPr sz="1800"/>
              <a:t>Record and Playback</a:t>
            </a:r>
            <a:br>
              <a:rPr sz="1800"/>
            </a:br>
            <a:br>
              <a:rPr sz="1800"/>
            </a:br>
            <a:endParaRPr sz="1800"/>
          </a:p>
        </p:txBody>
      </p:sp>
      <p:pic>
        <p:nvPicPr>
          <p:cNvPr id="13315" name="Picture 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51435" y="812006"/>
            <a:ext cx="4639865" cy="3667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Text Box 8"/>
          <p:cNvSpPr txBox="1">
            <a:spLocks noChangeArrowheads="1"/>
          </p:cNvSpPr>
          <p:nvPr/>
        </p:nvSpPr>
        <p:spPr bwMode="auto">
          <a:xfrm>
            <a:off x="585788" y="848917"/>
            <a:ext cx="1314450" cy="763383"/>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a:solidFill>
                  <a:schemeClr val="bg1"/>
                </a:solidFill>
                <a:latin typeface="Arial" panose="020B0604020202020204" pitchFamily="34" charset="0"/>
                <a:cs typeface="Arial" panose="020B0604020202020204" pitchFamily="34" charset="0"/>
              </a:rPr>
              <a:t>Click on the </a:t>
            </a:r>
            <a:r>
              <a:rPr lang="en-US" sz="1125">
                <a:solidFill>
                  <a:schemeClr val="bg1"/>
                </a:solidFill>
                <a:latin typeface="Arial" panose="020B0604020202020204" pitchFamily="34" charset="0"/>
                <a:cs typeface="Arial" panose="020B0604020202020204" pitchFamily="34" charset="0"/>
              </a:rPr>
              <a:t>Record</a:t>
            </a:r>
            <a:r>
              <a:rPr lang="en-US" sz="1125" b="1">
                <a:solidFill>
                  <a:schemeClr val="bg1"/>
                </a:solidFill>
                <a:latin typeface="Arial" panose="020B0604020202020204" pitchFamily="34" charset="0"/>
                <a:cs typeface="Arial" panose="020B0604020202020204" pitchFamily="34" charset="0"/>
              </a:rPr>
              <a:t> button to record the new script</a:t>
            </a:r>
          </a:p>
        </p:txBody>
      </p:sp>
      <p:pic>
        <p:nvPicPr>
          <p:cNvPr id="1331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 y="852487"/>
            <a:ext cx="252413" cy="25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9" y="1760935"/>
            <a:ext cx="288131" cy="254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9" name="Picture 1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58404" y="2683669"/>
            <a:ext cx="1354931" cy="600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0" name="Text Box 14"/>
          <p:cNvSpPr txBox="1">
            <a:spLocks noChangeArrowheads="1"/>
          </p:cNvSpPr>
          <p:nvPr/>
        </p:nvSpPr>
        <p:spPr bwMode="auto">
          <a:xfrm>
            <a:off x="585788" y="1763317"/>
            <a:ext cx="1314450" cy="763383"/>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a:solidFill>
                  <a:schemeClr val="bg1"/>
                </a:solidFill>
                <a:latin typeface="Arial" panose="020B0604020202020204" pitchFamily="34" charset="0"/>
                <a:cs typeface="Arial" panose="020B0604020202020204" pitchFamily="34" charset="0"/>
              </a:rPr>
              <a:t>Click on the button to record the step in the existing script</a:t>
            </a:r>
          </a:p>
        </p:txBody>
      </p:sp>
      <p:sp>
        <p:nvSpPr>
          <p:cNvPr id="13321" name="Text Box 16"/>
          <p:cNvSpPr txBox="1">
            <a:spLocks noChangeArrowheads="1"/>
          </p:cNvSpPr>
          <p:nvPr/>
        </p:nvSpPr>
        <p:spPr bwMode="auto">
          <a:xfrm>
            <a:off x="576263" y="3458767"/>
            <a:ext cx="1314450" cy="590258"/>
          </a:xfrm>
          <a:prstGeom prst="rect">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125" b="1">
                <a:solidFill>
                  <a:schemeClr val="bg1"/>
                </a:solidFill>
                <a:latin typeface="Arial" panose="020B0604020202020204" pitchFamily="34" charset="0"/>
                <a:cs typeface="Arial" panose="020B0604020202020204" pitchFamily="34" charset="0"/>
              </a:rPr>
              <a:t>Click on </a:t>
            </a:r>
            <a:r>
              <a:rPr lang="en-US" sz="1125">
                <a:solidFill>
                  <a:schemeClr val="bg1"/>
                </a:solidFill>
                <a:latin typeface="Arial" panose="020B0604020202020204" pitchFamily="34" charset="0"/>
                <a:cs typeface="Arial" panose="020B0604020202020204" pitchFamily="34" charset="0"/>
              </a:rPr>
              <a:t>Run</a:t>
            </a:r>
            <a:r>
              <a:rPr lang="en-US" sz="1125" b="1">
                <a:solidFill>
                  <a:schemeClr val="bg1"/>
                </a:solidFill>
                <a:latin typeface="Arial" panose="020B0604020202020204" pitchFamily="34" charset="0"/>
                <a:cs typeface="Arial" panose="020B0604020202020204" pitchFamily="34" charset="0"/>
              </a:rPr>
              <a:t> the button to run the  script</a:t>
            </a:r>
          </a:p>
        </p:txBody>
      </p:sp>
    </p:spTree>
    <p:extLst>
      <p:ext uri="{BB962C8B-B14F-4D97-AF65-F5344CB8AC3E}">
        <p14:creationId xmlns:p14="http://schemas.microsoft.com/office/powerpoint/2010/main" val="247618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08397" y="146447"/>
            <a:ext cx="6447234" cy="1077218"/>
          </a:xfrm>
        </p:spPr>
        <p:txBody>
          <a:bodyPr/>
          <a:lstStyle/>
          <a:p>
            <a:pPr eaLnBrk="1" hangingPunct="1">
              <a:defRPr/>
            </a:pPr>
            <a:r>
              <a:rPr sz="1800">
                <a:solidFill>
                  <a:srgbClr val="7889FB"/>
                </a:solidFill>
              </a:rPr>
              <a:t> </a:t>
            </a:r>
            <a:r>
              <a:rPr sz="1800"/>
              <a:t>Recorded Script - Sample</a:t>
            </a:r>
            <a:br>
              <a:rPr>
                <a:solidFill>
                  <a:srgbClr val="7889FB"/>
                </a:solidFill>
              </a:rPr>
            </a:br>
            <a:endParaRPr/>
          </a:p>
        </p:txBody>
      </p:sp>
      <p:pic>
        <p:nvPicPr>
          <p:cNvPr id="14339"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5578" y="901304"/>
            <a:ext cx="5537597" cy="36075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0" name="Text Box 5"/>
          <p:cNvSpPr txBox="1">
            <a:spLocks noChangeArrowheads="1"/>
          </p:cNvSpPr>
          <p:nvPr/>
        </p:nvSpPr>
        <p:spPr bwMode="auto">
          <a:xfrm>
            <a:off x="2851548" y="4214813"/>
            <a:ext cx="3434953" cy="313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F3EADE"/>
                </a:solidFill>
                <a:latin typeface="Century Gothic" panose="020B0502020202020204" pitchFamily="34" charset="0"/>
              </a:defRPr>
            </a:lvl1pPr>
            <a:lvl2pPr marL="742950" indent="-28575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3EADE"/>
                </a:solidFill>
                <a:latin typeface="Century Gothic" panose="020B0502020202020204" pitchFamily="34" charset="0"/>
              </a:defRPr>
            </a:lvl2pPr>
            <a:lvl3pPr marL="11430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F3EADE"/>
                </a:solidFill>
                <a:latin typeface="Century Gothic" panose="020B0502020202020204" pitchFamily="34" charset="0"/>
              </a:defRPr>
            </a:lvl3pPr>
            <a:lvl4pPr marL="16002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4pPr>
            <a:lvl5pPr marL="2057400" indent="-228600">
              <a:lnSpc>
                <a:spcPct val="90000"/>
              </a:lnSpc>
              <a:spcBef>
                <a:spcPct val="30000"/>
              </a:spcBef>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5pPr>
            <a:lvl6pPr marL="25146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6pPr>
            <a:lvl7pPr marL="29718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7pPr>
            <a:lvl8pPr marL="34290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8pPr>
            <a:lvl9pPr marL="3886200" indent="-228600" eaLnBrk="0" fontAlgn="base" hangingPunct="0">
              <a:lnSpc>
                <a:spcPct val="90000"/>
              </a:lnSpc>
              <a:spcBef>
                <a:spcPct val="30000"/>
              </a:spcBef>
              <a:spcAft>
                <a:spcPct val="0"/>
              </a:spcAft>
              <a:buClr>
                <a:srgbClr val="3B6431"/>
              </a:buClr>
              <a:buSzPct val="70000"/>
              <a:buFont typeface="Wingdings 3" panose="05040102010807070707" pitchFamily="18" charset="2"/>
              <a:buChar char="u"/>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3EADE"/>
                </a:solidFill>
                <a:latin typeface="Century Gothic" panose="020B0502020202020204" pitchFamily="34" charset="0"/>
              </a:defRPr>
            </a:lvl9pPr>
          </a:lstStyle>
          <a:p>
            <a:pPr>
              <a:lnSpc>
                <a:spcPct val="100000"/>
              </a:lnSpc>
              <a:spcBef>
                <a:spcPct val="0"/>
              </a:spcBef>
              <a:buClrTx/>
              <a:buSzTx/>
              <a:buFontTx/>
              <a:buNone/>
            </a:pPr>
            <a:r>
              <a:rPr lang="en-US" sz="1575">
                <a:solidFill>
                  <a:srgbClr val="3333FF"/>
                </a:solidFill>
                <a:latin typeface="Arial" panose="020B0604020202020204" pitchFamily="34" charset="0"/>
                <a:cs typeface="Arial" panose="020B0604020202020204" pitchFamily="34" charset="0"/>
              </a:rPr>
              <a:t>The Code View uses Java Script </a:t>
            </a:r>
          </a:p>
        </p:txBody>
      </p:sp>
      <p:sp>
        <p:nvSpPr>
          <p:cNvPr id="14341" name="Line 6"/>
          <p:cNvSpPr>
            <a:spLocks noChangeShapeType="1"/>
          </p:cNvSpPr>
          <p:nvPr/>
        </p:nvSpPr>
        <p:spPr bwMode="auto">
          <a:xfrm flipH="1" flipV="1">
            <a:off x="4469607" y="3880248"/>
            <a:ext cx="1589485" cy="459581"/>
          </a:xfrm>
          <a:prstGeom prst="line">
            <a:avLst/>
          </a:prstGeom>
          <a:noFill/>
          <a:ln w="2844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3580812150"/>
      </p:ext>
    </p:extLst>
  </p:cSld>
  <p:clrMapOvr>
    <a:masterClrMapping/>
  </p:clrMapOvr>
</p:sld>
</file>

<file path=ppt/theme/theme1.xml><?xml version="1.0" encoding="utf-8"?>
<a:theme xmlns:a="http://schemas.openxmlformats.org/drawingml/2006/main" name="Cloud_Pres_Template_Nov2015_Fin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a:themeElements>
    <a:clrScheme name="Blue">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4.xml><?xml version="1.0" encoding="utf-8"?>
<a:theme xmlns:a="http://schemas.openxmlformats.org/drawingml/2006/main" name="Red">
  <a:themeElements>
    <a:clrScheme name="Red">
      <a:dk1>
        <a:srgbClr val="6D7777"/>
      </a:dk1>
      <a:lt1>
        <a:srgbClr val="5A5A5A"/>
      </a:lt1>
      <a:dk2>
        <a:srgbClr val="AFB8B8"/>
      </a:dk2>
      <a:lt2>
        <a:srgbClr val="959F9F"/>
      </a:lt2>
      <a:accent1>
        <a:srgbClr val="C8D2D2"/>
      </a:accent1>
      <a:accent2>
        <a:srgbClr val="DFE9E9"/>
      </a:accent2>
      <a:accent3>
        <a:srgbClr val="8C101C"/>
      </a:accent3>
      <a:accent4>
        <a:srgbClr val="AD1625"/>
      </a:accent4>
      <a:accent5>
        <a:srgbClr val="FF5050"/>
      </a:accent5>
      <a:accent6>
        <a:srgbClr val="FFA5B4"/>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tailEnd type="none"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smtClean="0">
            <a:solidFill>
              <a:schemeClr val="bg1"/>
            </a:solidFill>
          </a:defRPr>
        </a:defPPr>
      </a:lstStyle>
    </a:txDef>
  </a:objectDefaults>
  <a:extraClrSchemeLst/>
</a:theme>
</file>

<file path=ppt/theme/theme5.xml><?xml version="1.0" encoding="utf-8"?>
<a:theme xmlns:a="http://schemas.openxmlformats.org/drawingml/2006/main" name="Magenta">
  <a:themeElements>
    <a:clrScheme name="Magenta">
      <a:dk1>
        <a:srgbClr val="6D7777"/>
      </a:dk1>
      <a:lt1>
        <a:srgbClr val="5A5A5A"/>
      </a:lt1>
      <a:dk2>
        <a:srgbClr val="AFB8B8"/>
      </a:dk2>
      <a:lt2>
        <a:srgbClr val="959F9F"/>
      </a:lt2>
      <a:accent1>
        <a:srgbClr val="C8D2D2"/>
      </a:accent1>
      <a:accent2>
        <a:srgbClr val="DFE9E9"/>
      </a:accent2>
      <a:accent3>
        <a:srgbClr val="601146"/>
      </a:accent3>
      <a:accent4>
        <a:srgbClr val="A6266E"/>
      </a:accent4>
      <a:accent5>
        <a:srgbClr val="FF3CA0"/>
      </a:accent5>
      <a:accent6>
        <a:srgbClr val="FF9EEE"/>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Purple">
  <a:themeElements>
    <a:clrScheme name="Purple">
      <a:dk1>
        <a:srgbClr val="6D7777"/>
      </a:dk1>
      <a:lt1>
        <a:srgbClr val="5A5A5A"/>
      </a:lt1>
      <a:dk2>
        <a:srgbClr val="AFB8B8"/>
      </a:dk2>
      <a:lt2>
        <a:srgbClr val="959F9F"/>
      </a:lt2>
      <a:accent1>
        <a:srgbClr val="C8D2D2"/>
      </a:accent1>
      <a:accent2>
        <a:srgbClr val="DFE9E9"/>
      </a:accent2>
      <a:accent3>
        <a:srgbClr val="562F72"/>
      </a:accent3>
      <a:accent4>
        <a:srgbClr val="AF6EE8"/>
      </a:accent4>
      <a:accent5>
        <a:srgbClr val="D7AAFF"/>
      </a:accent5>
      <a:accent6>
        <a:srgbClr val="EED2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7.xml><?xml version="1.0" encoding="utf-8"?>
<a:theme xmlns:a="http://schemas.openxmlformats.org/drawingml/2006/main" name="Green">
  <a:themeElements>
    <a:clrScheme name="Green">
      <a:dk1>
        <a:srgbClr val="6D7777"/>
      </a:dk1>
      <a:lt1>
        <a:srgbClr val="5A5A5A"/>
      </a:lt1>
      <a:dk2>
        <a:srgbClr val="AFB8B8"/>
      </a:dk2>
      <a:lt2>
        <a:srgbClr val="959F9F"/>
      </a:lt2>
      <a:accent1>
        <a:srgbClr val="C8D2D2"/>
      </a:accent1>
      <a:accent2>
        <a:srgbClr val="DFE9E9"/>
      </a:accent2>
      <a:accent3>
        <a:srgbClr val="144D14"/>
      </a:accent3>
      <a:accent4>
        <a:srgbClr val="4B8400"/>
      </a:accent4>
      <a:accent5>
        <a:srgbClr val="5AA845"/>
      </a:accent5>
      <a:accent6>
        <a:srgbClr val="B8E051"/>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8.xml><?xml version="1.0" encoding="utf-8"?>
<a:theme xmlns:a="http://schemas.openxmlformats.org/drawingml/2006/main" name="Teal">
  <a:themeElements>
    <a:clrScheme name="Teal">
      <a:dk1>
        <a:srgbClr val="6D7777"/>
      </a:dk1>
      <a:lt1>
        <a:srgbClr val="5A5A5A"/>
      </a:lt1>
      <a:dk2>
        <a:srgbClr val="AFB8B8"/>
      </a:dk2>
      <a:lt2>
        <a:srgbClr val="959F9F"/>
      </a:lt2>
      <a:accent1>
        <a:srgbClr val="C8D2D2"/>
      </a:accent1>
      <a:accent2>
        <a:srgbClr val="DFE9E9"/>
      </a:accent2>
      <a:accent3>
        <a:srgbClr val="003C32"/>
      </a:accent3>
      <a:accent4>
        <a:srgbClr val="005448"/>
      </a:accent4>
      <a:accent5>
        <a:srgbClr val="006D5D"/>
      </a:accent5>
      <a:accent6>
        <a:srgbClr val="00B4A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9.xml><?xml version="1.0" encoding="utf-8"?>
<a:theme xmlns:a="http://schemas.openxmlformats.org/drawingml/2006/main" name="Grey">
  <a:themeElements>
    <a:clrScheme name="Grey">
      <a:dk1>
        <a:srgbClr val="6D7777"/>
      </a:dk1>
      <a:lt1>
        <a:srgbClr val="5A5A5A"/>
      </a:lt1>
      <a:dk2>
        <a:srgbClr val="AFB8B8"/>
      </a:dk2>
      <a:lt2>
        <a:srgbClr val="AFB8B8"/>
      </a:lt2>
      <a:accent1>
        <a:srgbClr val="C8D2D2"/>
      </a:accent1>
      <a:accent2>
        <a:srgbClr val="DFE9E9"/>
      </a:accent2>
      <a:accent3>
        <a:srgbClr val="9E9494"/>
      </a:accent3>
      <a:accent4>
        <a:srgbClr val="B8AEAE"/>
      </a:accent4>
      <a:accent5>
        <a:srgbClr val="D0C7C7"/>
      </a:accent5>
      <a:accent6>
        <a:srgbClr val="E9E0E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Cloud_Pres_Template_Nov2015_Final.pot</Template>
  <TotalTime>5334</TotalTime>
  <Words>1887</Words>
  <Application>Microsoft Office PowerPoint</Application>
  <PresentationFormat>On-screen Show (16:9)</PresentationFormat>
  <Paragraphs>276</Paragraphs>
  <Slides>45</Slides>
  <Notes>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45</vt:i4>
      </vt:variant>
    </vt:vector>
  </HeadingPairs>
  <TitlesOfParts>
    <vt:vector size="63" baseType="lpstr">
      <vt:lpstr>ＭＳ Ｐゴシック</vt:lpstr>
      <vt:lpstr>Arial</vt:lpstr>
      <vt:lpstr>Calibri</vt:lpstr>
      <vt:lpstr>Mangal</vt:lpstr>
      <vt:lpstr>Times New Roman</vt:lpstr>
      <vt:lpstr>Trebuchet MS</vt:lpstr>
      <vt:lpstr>Wingdings</vt:lpstr>
      <vt:lpstr>Wingdings 3</vt:lpstr>
      <vt:lpstr>Cloud_Pres_Template_Nov2015_Final</vt:lpstr>
      <vt:lpstr>Custom Design</vt:lpstr>
      <vt:lpstr>Blue</vt:lpstr>
      <vt:lpstr>Red</vt:lpstr>
      <vt:lpstr>Magenta</vt:lpstr>
      <vt:lpstr>Purple</vt:lpstr>
      <vt:lpstr>Green</vt:lpstr>
      <vt:lpstr>Teal</vt:lpstr>
      <vt:lpstr>Grey</vt:lpstr>
      <vt:lpstr>Document</vt:lpstr>
      <vt:lpstr>RFT Basic and Advanced Training</vt:lpstr>
      <vt:lpstr>Contents</vt:lpstr>
      <vt:lpstr>Contents</vt:lpstr>
      <vt:lpstr>Automation is…. </vt:lpstr>
      <vt:lpstr>Different types of automation and tools</vt:lpstr>
      <vt:lpstr>Technologies supported by RFT</vt:lpstr>
      <vt:lpstr>Tool installation and configuration </vt:lpstr>
      <vt:lpstr>Record and Playback  </vt:lpstr>
      <vt:lpstr> Recorded Script - Sample </vt:lpstr>
      <vt:lpstr>Verification points in RFT</vt:lpstr>
      <vt:lpstr>Verification points</vt:lpstr>
      <vt:lpstr>Script Debugging</vt:lpstr>
      <vt:lpstr>Script Debugging</vt:lpstr>
      <vt:lpstr>Hands on exercise</vt:lpstr>
      <vt:lpstr>CHECK LIST</vt:lpstr>
      <vt:lpstr>Script Assure Technology</vt:lpstr>
      <vt:lpstr>Object Maps</vt:lpstr>
      <vt:lpstr>Object Maps</vt:lpstr>
      <vt:lpstr>Data Driven script</vt:lpstr>
      <vt:lpstr>Log information to report, capture screenshots</vt:lpstr>
      <vt:lpstr>Connecting to external data sources  (i) rftdp </vt:lpstr>
      <vt:lpstr>Connecting to external data sources  (ii) Excel</vt:lpstr>
      <vt:lpstr>Connecting to external data sources  (iii) text file or properties file</vt:lpstr>
      <vt:lpstr>Connecting to external data sources  (iv) database</vt:lpstr>
      <vt:lpstr>Hands on exercise</vt:lpstr>
      <vt:lpstr>CHECK LIST</vt:lpstr>
      <vt:lpstr>Use of Dynamic objects</vt:lpstr>
      <vt:lpstr>Flow Control</vt:lpstr>
      <vt:lpstr>Pattern Based Recognition</vt:lpstr>
      <vt:lpstr>Pattern Based Recognition</vt:lpstr>
      <vt:lpstr>Manual Verification points</vt:lpstr>
      <vt:lpstr>Capturing dynamic data from objects</vt:lpstr>
      <vt:lpstr>Hands on exercise</vt:lpstr>
      <vt:lpstr>CHECK LIST</vt:lpstr>
      <vt:lpstr>Dynamic Find</vt:lpstr>
      <vt:lpstr>Dynamic Find</vt:lpstr>
      <vt:lpstr>Handling non-java windows and non-browser windows</vt:lpstr>
      <vt:lpstr>Handling non-java windows and non-browser windows</vt:lpstr>
      <vt:lpstr>Extending scripts with script support features</vt:lpstr>
      <vt:lpstr>Developing framework suitable for the project</vt:lpstr>
      <vt:lpstr>Running scripts using batch file</vt:lpstr>
      <vt:lpstr>Hands on exercise</vt:lpstr>
      <vt:lpstr>CHECK LIST</vt:lpstr>
      <vt:lpstr>Q &amp; A</vt:lpstr>
      <vt:lpstr>Thank you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Family &amp; friends</dc:creator>
  <cp:lastModifiedBy>Marielle Mangundayao</cp:lastModifiedBy>
  <cp:revision>434</cp:revision>
  <dcterms:created xsi:type="dcterms:W3CDTF">2015-10-02T14:38:26Z</dcterms:created>
  <dcterms:modified xsi:type="dcterms:W3CDTF">2017-08-08T04:13:05Z</dcterms:modified>
</cp:coreProperties>
</file>